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84" r:id="rId3"/>
  </p:sldMasterIdLst>
  <p:notesMasterIdLst>
    <p:notesMasterId r:id="rId14"/>
  </p:notesMasterIdLst>
  <p:sldIdLst>
    <p:sldId id="256" r:id="rId4"/>
    <p:sldId id="277" r:id="rId5"/>
    <p:sldId id="278" r:id="rId6"/>
    <p:sldId id="280" r:id="rId7"/>
    <p:sldId id="279" r:id="rId8"/>
    <p:sldId id="257" r:id="rId9"/>
    <p:sldId id="281" r:id="rId10"/>
    <p:sldId id="265" r:id="rId11"/>
    <p:sldId id="282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C5675F-1D05-4540-A540-83B49984B00C}" type="doc">
      <dgm:prSet loTypeId="urn:microsoft.com/office/officeart/2005/8/layout/funnel1" loCatId="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309CB84-D0B1-1B46-BE82-A7EFA864F172}">
      <dgm:prSet phldrT="[Text]"/>
      <dgm:spPr/>
      <dgm:t>
        <a:bodyPr/>
        <a:lstStyle/>
        <a:p>
          <a:r>
            <a:rPr lang="en-US" dirty="0"/>
            <a:t>Your Passion</a:t>
          </a:r>
        </a:p>
      </dgm:t>
    </dgm:pt>
    <dgm:pt modelId="{461ABDD4-1010-DA4C-8729-B9D6F93093A9}" type="parTrans" cxnId="{1FD5BE7E-21D5-8D49-8527-B51D916100DA}">
      <dgm:prSet/>
      <dgm:spPr/>
      <dgm:t>
        <a:bodyPr/>
        <a:lstStyle/>
        <a:p>
          <a:endParaRPr lang="en-US"/>
        </a:p>
      </dgm:t>
    </dgm:pt>
    <dgm:pt modelId="{8ED17B8A-1507-8840-8B74-281BB02C5785}" type="sibTrans" cxnId="{1FD5BE7E-21D5-8D49-8527-B51D916100DA}">
      <dgm:prSet/>
      <dgm:spPr/>
      <dgm:t>
        <a:bodyPr/>
        <a:lstStyle/>
        <a:p>
          <a:endParaRPr lang="en-US"/>
        </a:p>
      </dgm:t>
    </dgm:pt>
    <dgm:pt modelId="{821E5818-31B4-7D40-83E0-53FAB8B480AF}">
      <dgm:prSet phldrT="[Text]"/>
      <dgm:spPr/>
      <dgm:t>
        <a:bodyPr/>
        <a:lstStyle/>
        <a:p>
          <a:r>
            <a:rPr lang="en-US" dirty="0"/>
            <a:t>A Purpose</a:t>
          </a:r>
        </a:p>
      </dgm:t>
    </dgm:pt>
    <dgm:pt modelId="{7AC9E3DF-175F-594E-9224-54A50D93307E}" type="parTrans" cxnId="{431C0D23-2872-9C41-BD80-E9B953B5CFA1}">
      <dgm:prSet/>
      <dgm:spPr/>
      <dgm:t>
        <a:bodyPr/>
        <a:lstStyle/>
        <a:p>
          <a:endParaRPr lang="en-US"/>
        </a:p>
      </dgm:t>
    </dgm:pt>
    <dgm:pt modelId="{74D9C3D5-8B7D-3F4C-A462-9243FB8C1FDC}" type="sibTrans" cxnId="{431C0D23-2872-9C41-BD80-E9B953B5CFA1}">
      <dgm:prSet/>
      <dgm:spPr/>
      <dgm:t>
        <a:bodyPr/>
        <a:lstStyle/>
        <a:p>
          <a:endParaRPr lang="en-US"/>
        </a:p>
      </dgm:t>
    </dgm:pt>
    <dgm:pt modelId="{0B5BC7E6-51DA-D44F-8B19-EA03B882CEED}">
      <dgm:prSet phldrT="[Text]"/>
      <dgm:spPr/>
      <dgm:t>
        <a:bodyPr/>
        <a:lstStyle/>
        <a:p>
          <a:r>
            <a:rPr lang="en-US" dirty="0"/>
            <a:t>Time to Learn &amp; Create</a:t>
          </a:r>
        </a:p>
      </dgm:t>
    </dgm:pt>
    <dgm:pt modelId="{D38C1F90-5B1C-794A-BB59-4D595F4CBD02}" type="parTrans" cxnId="{8E35AA92-0005-AD47-B07E-F1C167E8F486}">
      <dgm:prSet/>
      <dgm:spPr/>
      <dgm:t>
        <a:bodyPr/>
        <a:lstStyle/>
        <a:p>
          <a:endParaRPr lang="en-US"/>
        </a:p>
      </dgm:t>
    </dgm:pt>
    <dgm:pt modelId="{4E5AA669-4BBA-1540-A456-D5A89FC9F361}" type="sibTrans" cxnId="{8E35AA92-0005-AD47-B07E-F1C167E8F486}">
      <dgm:prSet/>
      <dgm:spPr/>
      <dgm:t>
        <a:bodyPr/>
        <a:lstStyle/>
        <a:p>
          <a:endParaRPr lang="en-US" dirty="0"/>
        </a:p>
      </dgm:t>
    </dgm:pt>
    <dgm:pt modelId="{4B411A2D-7594-9C44-97E8-678127A9B18C}">
      <dgm:prSet/>
      <dgm:spPr/>
      <dgm:t>
        <a:bodyPr/>
        <a:lstStyle/>
        <a:p>
          <a:r>
            <a:rPr lang="en-US" dirty="0"/>
            <a:t>     What’s Your Genius Hour: _________</a:t>
          </a:r>
        </a:p>
      </dgm:t>
    </dgm:pt>
    <dgm:pt modelId="{453A0301-40C7-354F-A194-BBDCAAE918CA}" type="parTrans" cxnId="{2893CF71-B30B-D849-985D-9CD31998524E}">
      <dgm:prSet/>
      <dgm:spPr/>
      <dgm:t>
        <a:bodyPr/>
        <a:lstStyle/>
        <a:p>
          <a:endParaRPr lang="en-US"/>
        </a:p>
      </dgm:t>
    </dgm:pt>
    <dgm:pt modelId="{32F30AA1-8A0E-EB4B-BE74-99E843306FC8}" type="sibTrans" cxnId="{2893CF71-B30B-D849-985D-9CD31998524E}">
      <dgm:prSet/>
      <dgm:spPr/>
      <dgm:t>
        <a:bodyPr/>
        <a:lstStyle/>
        <a:p>
          <a:endParaRPr lang="en-US"/>
        </a:p>
      </dgm:t>
    </dgm:pt>
    <dgm:pt modelId="{279EA7D1-55A6-AA46-AED4-BFDC222FA7F6}">
      <dgm:prSet phldrT="[Text]"/>
      <dgm:spPr/>
      <dgm:t>
        <a:bodyPr/>
        <a:lstStyle/>
        <a:p>
          <a:endParaRPr lang="en-US"/>
        </a:p>
      </dgm:t>
    </dgm:pt>
    <dgm:pt modelId="{DF2E2525-9B78-9142-882B-A18A7D00FC0D}" type="parTrans" cxnId="{32E10826-9C36-224C-B414-3BE358D1AF0E}">
      <dgm:prSet/>
      <dgm:spPr/>
      <dgm:t>
        <a:bodyPr/>
        <a:lstStyle/>
        <a:p>
          <a:endParaRPr lang="en-US"/>
        </a:p>
      </dgm:t>
    </dgm:pt>
    <dgm:pt modelId="{CDC7D343-E701-6444-A718-D92739A7AD00}" type="sibTrans" cxnId="{32E10826-9C36-224C-B414-3BE358D1AF0E}">
      <dgm:prSet/>
      <dgm:spPr/>
      <dgm:t>
        <a:bodyPr/>
        <a:lstStyle/>
        <a:p>
          <a:endParaRPr lang="en-US"/>
        </a:p>
      </dgm:t>
    </dgm:pt>
    <dgm:pt modelId="{C1B88A13-7DC8-2C48-9C27-1EFED6DCBB7F}">
      <dgm:prSet phldrT="[Text]"/>
      <dgm:spPr/>
      <dgm:t>
        <a:bodyPr/>
        <a:lstStyle/>
        <a:p>
          <a:endParaRPr lang="en-US"/>
        </a:p>
      </dgm:t>
    </dgm:pt>
    <dgm:pt modelId="{F5A404E3-840D-A143-AEBD-B3F3D1018AB8}" type="parTrans" cxnId="{9B1164C0-2898-644B-8019-6095A1190703}">
      <dgm:prSet/>
      <dgm:spPr/>
      <dgm:t>
        <a:bodyPr/>
        <a:lstStyle/>
        <a:p>
          <a:endParaRPr lang="en-US"/>
        </a:p>
      </dgm:t>
    </dgm:pt>
    <dgm:pt modelId="{0FBC9C69-FA3E-DC4B-AA2D-44D59A93923A}" type="sibTrans" cxnId="{9B1164C0-2898-644B-8019-6095A1190703}">
      <dgm:prSet/>
      <dgm:spPr/>
      <dgm:t>
        <a:bodyPr/>
        <a:lstStyle/>
        <a:p>
          <a:endParaRPr lang="en-US"/>
        </a:p>
      </dgm:t>
    </dgm:pt>
    <dgm:pt modelId="{34E57689-7A67-7C47-B882-131D36889431}" type="pres">
      <dgm:prSet presAssocID="{2EC5675F-1D05-4540-A540-83B49984B00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1616D8-39D7-AB49-8C90-5DA215B57848}" type="pres">
      <dgm:prSet presAssocID="{2EC5675F-1D05-4540-A540-83B49984B00C}" presName="ellipse" presStyleLbl="trBgShp" presStyleIdx="0" presStyleCnt="1"/>
      <dgm:spPr/>
    </dgm:pt>
    <dgm:pt modelId="{C1BCE46B-AC3C-4E4F-A80B-90B39CE90540}" type="pres">
      <dgm:prSet presAssocID="{2EC5675F-1D05-4540-A540-83B49984B00C}" presName="arrow1" presStyleLbl="fgShp" presStyleIdx="0" presStyleCnt="1"/>
      <dgm:spPr/>
    </dgm:pt>
    <dgm:pt modelId="{AB1910FD-EC74-F14A-9554-824EA7F4A438}" type="pres">
      <dgm:prSet presAssocID="{2EC5675F-1D05-4540-A540-83B49984B00C}" presName="rectangle" presStyleLbl="revTx" presStyleIdx="0" presStyleCnt="1" custScaleX="182222" custLinFactNeighborX="24444" custLinFactNeighborY="32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DCAC6-1059-3D4B-B95D-C790DA3973AE}" type="pres">
      <dgm:prSet presAssocID="{821E5818-31B4-7D40-83E0-53FAB8B480AF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FBA46-D130-2B45-88E2-7FA9C6221D13}" type="pres">
      <dgm:prSet presAssocID="{0B5BC7E6-51DA-D44F-8B19-EA03B882CEED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6AAA4-930B-394D-BC40-16CEB301925B}" type="pres">
      <dgm:prSet presAssocID="{4B411A2D-7594-9C44-97E8-678127A9B18C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41889-EFDB-DF4F-8E32-D506BDECA15C}" type="pres">
      <dgm:prSet presAssocID="{2EC5675F-1D05-4540-A540-83B49984B00C}" presName="funnel" presStyleLbl="trAlignAcc1" presStyleIdx="0" presStyleCnt="1"/>
      <dgm:spPr/>
    </dgm:pt>
  </dgm:ptLst>
  <dgm:cxnLst>
    <dgm:cxn modelId="{F250F392-1755-5945-BF3F-86A68C7F91A6}" type="presOf" srcId="{4B411A2D-7594-9C44-97E8-678127A9B18C}" destId="{AB1910FD-EC74-F14A-9554-824EA7F4A438}" srcOrd="0" destOrd="0" presId="urn:microsoft.com/office/officeart/2005/8/layout/funnel1"/>
    <dgm:cxn modelId="{13031FE3-9F08-C04E-81F4-1A55AD0CBEEC}" type="presOf" srcId="{0B5BC7E6-51DA-D44F-8B19-EA03B882CEED}" destId="{E47DCAC6-1059-3D4B-B95D-C790DA3973AE}" srcOrd="0" destOrd="0" presId="urn:microsoft.com/office/officeart/2005/8/layout/funnel1"/>
    <dgm:cxn modelId="{5ADDB985-0EA3-0349-94FA-EC45D919CD40}" type="presOf" srcId="{821E5818-31B4-7D40-83E0-53FAB8B480AF}" destId="{8FFFBA46-D130-2B45-88E2-7FA9C6221D13}" srcOrd="0" destOrd="0" presId="urn:microsoft.com/office/officeart/2005/8/layout/funnel1"/>
    <dgm:cxn modelId="{431C0D23-2872-9C41-BD80-E9B953B5CFA1}" srcId="{2EC5675F-1D05-4540-A540-83B49984B00C}" destId="{821E5818-31B4-7D40-83E0-53FAB8B480AF}" srcOrd="1" destOrd="0" parTransId="{7AC9E3DF-175F-594E-9224-54A50D93307E}" sibTransId="{74D9C3D5-8B7D-3F4C-A462-9243FB8C1FDC}"/>
    <dgm:cxn modelId="{E67CCED4-26B0-DA4F-8A4B-87F0D162B264}" type="presOf" srcId="{6309CB84-D0B1-1B46-BE82-A7EFA864F172}" destId="{A0E6AAA4-930B-394D-BC40-16CEB301925B}" srcOrd="0" destOrd="0" presId="urn:microsoft.com/office/officeart/2005/8/layout/funnel1"/>
    <dgm:cxn modelId="{8E35AA92-0005-AD47-B07E-F1C167E8F486}" srcId="{2EC5675F-1D05-4540-A540-83B49984B00C}" destId="{0B5BC7E6-51DA-D44F-8B19-EA03B882CEED}" srcOrd="2" destOrd="0" parTransId="{D38C1F90-5B1C-794A-BB59-4D595F4CBD02}" sibTransId="{4E5AA669-4BBA-1540-A456-D5A89FC9F361}"/>
    <dgm:cxn modelId="{32E10826-9C36-224C-B414-3BE358D1AF0E}" srcId="{2EC5675F-1D05-4540-A540-83B49984B00C}" destId="{279EA7D1-55A6-AA46-AED4-BFDC222FA7F6}" srcOrd="4" destOrd="0" parTransId="{DF2E2525-9B78-9142-882B-A18A7D00FC0D}" sibTransId="{CDC7D343-E701-6444-A718-D92739A7AD00}"/>
    <dgm:cxn modelId="{2893CF71-B30B-D849-985D-9CD31998524E}" srcId="{2EC5675F-1D05-4540-A540-83B49984B00C}" destId="{4B411A2D-7594-9C44-97E8-678127A9B18C}" srcOrd="3" destOrd="0" parTransId="{453A0301-40C7-354F-A194-BBDCAAE918CA}" sibTransId="{32F30AA1-8A0E-EB4B-BE74-99E843306FC8}"/>
    <dgm:cxn modelId="{1FD5BE7E-21D5-8D49-8527-B51D916100DA}" srcId="{2EC5675F-1D05-4540-A540-83B49984B00C}" destId="{6309CB84-D0B1-1B46-BE82-A7EFA864F172}" srcOrd="0" destOrd="0" parTransId="{461ABDD4-1010-DA4C-8729-B9D6F93093A9}" sibTransId="{8ED17B8A-1507-8840-8B74-281BB02C5785}"/>
    <dgm:cxn modelId="{7D46D2BF-B3DC-D14F-AE17-8A94B55DCE32}" type="presOf" srcId="{2EC5675F-1D05-4540-A540-83B49984B00C}" destId="{34E57689-7A67-7C47-B882-131D36889431}" srcOrd="0" destOrd="0" presId="urn:microsoft.com/office/officeart/2005/8/layout/funnel1"/>
    <dgm:cxn modelId="{9B1164C0-2898-644B-8019-6095A1190703}" srcId="{2EC5675F-1D05-4540-A540-83B49984B00C}" destId="{C1B88A13-7DC8-2C48-9C27-1EFED6DCBB7F}" srcOrd="5" destOrd="0" parTransId="{F5A404E3-840D-A143-AEBD-B3F3D1018AB8}" sibTransId="{0FBC9C69-FA3E-DC4B-AA2D-44D59A93923A}"/>
    <dgm:cxn modelId="{70E6AFF5-0170-2945-8260-93E64407BC60}" type="presParOf" srcId="{34E57689-7A67-7C47-B882-131D36889431}" destId="{AD1616D8-39D7-AB49-8C90-5DA215B57848}" srcOrd="0" destOrd="0" presId="urn:microsoft.com/office/officeart/2005/8/layout/funnel1"/>
    <dgm:cxn modelId="{7C43771A-D516-724D-ACC4-2D790B897D5A}" type="presParOf" srcId="{34E57689-7A67-7C47-B882-131D36889431}" destId="{C1BCE46B-AC3C-4E4F-A80B-90B39CE90540}" srcOrd="1" destOrd="0" presId="urn:microsoft.com/office/officeart/2005/8/layout/funnel1"/>
    <dgm:cxn modelId="{1652DA2A-D7AB-5B46-8A66-83EB89A2D249}" type="presParOf" srcId="{34E57689-7A67-7C47-B882-131D36889431}" destId="{AB1910FD-EC74-F14A-9554-824EA7F4A438}" srcOrd="2" destOrd="0" presId="urn:microsoft.com/office/officeart/2005/8/layout/funnel1"/>
    <dgm:cxn modelId="{35938714-1E80-3841-A05F-E105980219DE}" type="presParOf" srcId="{34E57689-7A67-7C47-B882-131D36889431}" destId="{E47DCAC6-1059-3D4B-B95D-C790DA3973AE}" srcOrd="3" destOrd="0" presId="urn:microsoft.com/office/officeart/2005/8/layout/funnel1"/>
    <dgm:cxn modelId="{2DEE6679-6C62-BF4A-9687-A3C8097D009B}" type="presParOf" srcId="{34E57689-7A67-7C47-B882-131D36889431}" destId="{8FFFBA46-D130-2B45-88E2-7FA9C6221D13}" srcOrd="4" destOrd="0" presId="urn:microsoft.com/office/officeart/2005/8/layout/funnel1"/>
    <dgm:cxn modelId="{ED20BED9-1002-5F4F-8D66-2B0A6BC6AC88}" type="presParOf" srcId="{34E57689-7A67-7C47-B882-131D36889431}" destId="{A0E6AAA4-930B-394D-BC40-16CEB301925B}" srcOrd="5" destOrd="0" presId="urn:microsoft.com/office/officeart/2005/8/layout/funnel1"/>
    <dgm:cxn modelId="{BFC5A5CF-DDDE-594D-85E0-E71AB53DFAA7}" type="presParOf" srcId="{34E57689-7A67-7C47-B882-131D36889431}" destId="{C5941889-EFDB-DF4F-8E32-D506BDECA15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616D8-39D7-AB49-8C90-5DA215B57848}">
      <dsp:nvSpPr>
        <dsp:cNvPr id="0" name=""/>
        <dsp:cNvSpPr/>
      </dsp:nvSpPr>
      <dsp:spPr>
        <a:xfrm>
          <a:off x="2249757" y="195024"/>
          <a:ext cx="3870483" cy="1344168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CE46B-AC3C-4E4F-A80B-90B39CE90540}">
      <dsp:nvSpPr>
        <dsp:cNvPr id="0" name=""/>
        <dsp:cNvSpPr/>
      </dsp:nvSpPr>
      <dsp:spPr>
        <a:xfrm>
          <a:off x="3815953" y="3486435"/>
          <a:ext cx="750093" cy="48006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1910FD-EC74-F14A-9554-824EA7F4A438}">
      <dsp:nvSpPr>
        <dsp:cNvPr id="0" name=""/>
        <dsp:cNvSpPr/>
      </dsp:nvSpPr>
      <dsp:spPr>
        <a:xfrm>
          <a:off x="1790687" y="3900487"/>
          <a:ext cx="6560811" cy="900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     What’s Your Genius Hour: _________</a:t>
          </a:r>
        </a:p>
      </dsp:txBody>
      <dsp:txXfrm>
        <a:off x="1790687" y="3900487"/>
        <a:ext cx="6560811" cy="900112"/>
      </dsp:txXfrm>
    </dsp:sp>
    <dsp:sp modelId="{E47DCAC6-1059-3D4B-B95D-C790DA3973AE}">
      <dsp:nvSpPr>
        <dsp:cNvPr id="0" name=""/>
        <dsp:cNvSpPr/>
      </dsp:nvSpPr>
      <dsp:spPr>
        <a:xfrm>
          <a:off x="3656933" y="1643005"/>
          <a:ext cx="1350168" cy="13501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Time to Learn &amp; Create</a:t>
          </a:r>
        </a:p>
      </dsp:txBody>
      <dsp:txXfrm>
        <a:off x="3854661" y="1840733"/>
        <a:ext cx="954712" cy="954712"/>
      </dsp:txXfrm>
    </dsp:sp>
    <dsp:sp modelId="{8FFFBA46-D130-2B45-88E2-7FA9C6221D13}">
      <dsp:nvSpPr>
        <dsp:cNvPr id="0" name=""/>
        <dsp:cNvSpPr/>
      </dsp:nvSpPr>
      <dsp:spPr>
        <a:xfrm>
          <a:off x="2690812" y="630078"/>
          <a:ext cx="1350168" cy="1350168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A Purpose</a:t>
          </a:r>
        </a:p>
      </dsp:txBody>
      <dsp:txXfrm>
        <a:off x="2888540" y="827806"/>
        <a:ext cx="954712" cy="954712"/>
      </dsp:txXfrm>
    </dsp:sp>
    <dsp:sp modelId="{A0E6AAA4-930B-394D-BC40-16CEB301925B}">
      <dsp:nvSpPr>
        <dsp:cNvPr id="0" name=""/>
        <dsp:cNvSpPr/>
      </dsp:nvSpPr>
      <dsp:spPr>
        <a:xfrm>
          <a:off x="4070985" y="303637"/>
          <a:ext cx="1350168" cy="1350168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Your Passion</a:t>
          </a:r>
        </a:p>
      </dsp:txBody>
      <dsp:txXfrm>
        <a:off x="4268713" y="501365"/>
        <a:ext cx="954712" cy="954712"/>
      </dsp:txXfrm>
    </dsp:sp>
    <dsp:sp modelId="{C5941889-EFDB-DF4F-8E32-D506BDECA15C}">
      <dsp:nvSpPr>
        <dsp:cNvPr id="0" name=""/>
        <dsp:cNvSpPr/>
      </dsp:nvSpPr>
      <dsp:spPr>
        <a:xfrm>
          <a:off x="2090737" y="30003"/>
          <a:ext cx="4200525" cy="336042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24570-9F62-764C-B577-8FC0A7B6C7C0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8E083-0896-D64F-BDC6-450318ED2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8E083-0896-D64F-BDC6-450318ED28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0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8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slide" Target="../slides/slide10.xml"/><Relationship Id="rId4" Type="http://schemas.openxmlformats.org/officeDocument/2006/relationships/slide" Target="../slides/slide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10.xml"/><Relationship Id="rId5" Type="http://schemas.openxmlformats.org/officeDocument/2006/relationships/slide" Target="../slides/slide8.xml"/><Relationship Id="rId4" Type="http://schemas.openxmlformats.org/officeDocument/2006/relationships/slide" Target="../slides/slide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8.xml"/><Relationship Id="rId4" Type="http://schemas.openxmlformats.org/officeDocument/2006/relationships/slide" Target="../slides/slide5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10.xml"/><Relationship Id="rId5" Type="http://schemas.openxmlformats.org/officeDocument/2006/relationships/slide" Target="../slides/slide8.xml"/><Relationship Id="rId4" Type="http://schemas.openxmlformats.org/officeDocument/2006/relationships/slide" Target="../slides/slide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10.xml"/><Relationship Id="rId5" Type="http://schemas.openxmlformats.org/officeDocument/2006/relationships/slide" Target="../slides/slide8.xml"/><Relationship Id="rId4" Type="http://schemas.openxmlformats.org/officeDocument/2006/relationships/slide" Target="../slides/slide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10.xml"/><Relationship Id="rId5" Type="http://schemas.openxmlformats.org/officeDocument/2006/relationships/slide" Target="../slides/slide8.xml"/><Relationship Id="rId4" Type="http://schemas.openxmlformats.org/officeDocument/2006/relationships/slide" Target="../slides/slide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10.xml"/><Relationship Id="rId5" Type="http://schemas.openxmlformats.org/officeDocument/2006/relationships/slide" Target="../slides/slide8.xml"/><Relationship Id="rId4" Type="http://schemas.openxmlformats.org/officeDocument/2006/relationships/slide" Target="../slides/slide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8.xml"/><Relationship Id="rId4" Type="http://schemas.openxmlformats.org/officeDocument/2006/relationships/slide" Target="../slides/slide5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slide" Target="../slides/slide10.xml"/><Relationship Id="rId4" Type="http://schemas.openxmlformats.org/officeDocument/2006/relationships/slide" Target="../slides/slide8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slide" Target="../slides/slide10.xml"/><Relationship Id="rId5" Type="http://schemas.openxmlformats.org/officeDocument/2006/relationships/slide" Target="../slides/slide8.xml"/><Relationship Id="rId4" Type="http://schemas.openxmlformats.org/officeDocument/2006/relationships/slide" Target="../slides/slide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slide" Target="../slides/slide10.xml"/><Relationship Id="rId5" Type="http://schemas.openxmlformats.org/officeDocument/2006/relationships/slide" Target="../slides/slide8.xml"/><Relationship Id="rId4" Type="http://schemas.openxmlformats.org/officeDocument/2006/relationships/slide" Target="../slides/slide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slide" Target="../slides/slide10.xml"/><Relationship Id="rId5" Type="http://schemas.openxmlformats.org/officeDocument/2006/relationships/slide" Target="../slides/slide8.xml"/><Relationship Id="rId4" Type="http://schemas.openxmlformats.org/officeDocument/2006/relationships/slide" Target="../slides/slide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slide" Target="../slides/slide10.xml"/><Relationship Id="rId5" Type="http://schemas.openxmlformats.org/officeDocument/2006/relationships/slide" Target="../slides/slide8.xml"/><Relationship Id="rId4" Type="http://schemas.openxmlformats.org/officeDocument/2006/relationships/slide" Target="../slides/slide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8.xml"/><Relationship Id="rId4" Type="http://schemas.openxmlformats.org/officeDocument/2006/relationships/slide" Target="../slides/slide5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slide" Target="../slides/slide10.xml"/><Relationship Id="rId5" Type="http://schemas.openxmlformats.org/officeDocument/2006/relationships/slide" Target="../slides/slide8.xml"/><Relationship Id="rId4" Type="http://schemas.openxmlformats.org/officeDocument/2006/relationships/slide" Target="../slides/slide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8.xml"/><Relationship Id="rId4" Type="http://schemas.openxmlformats.org/officeDocument/2006/relationships/slide" Target="../slides/slide5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8.xml"/><Relationship Id="rId4" Type="http://schemas.openxmlformats.org/officeDocument/2006/relationships/slide" Target="../slides/slide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4" y="88668"/>
            <a:ext cx="8619032" cy="6680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Genius</a:t>
            </a:r>
            <a:r>
              <a:rPr lang="en-US" baseline="0" dirty="0"/>
              <a:t> Hour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Your</a:t>
            </a:r>
            <a:r>
              <a:rPr lang="en-US" baseline="0" dirty="0"/>
              <a:t> Passion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GH</a:t>
            </a:r>
            <a:r>
              <a:rPr lang="en-US" baseline="0" dirty="0"/>
              <a:t> Planner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Journal</a:t>
            </a:r>
          </a:p>
        </p:txBody>
      </p:sp>
      <p:sp>
        <p:nvSpPr>
          <p:cNvPr id="18" name="TextBox 17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20" name="Rectangle 19">
            <a:hlinkClick r:id="rId3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hlinkClick r:id="rId4" action="ppaction://hlinksldjump"/>
          </p:cNvPr>
          <p:cNvSpPr/>
          <p:nvPr userDrawn="1"/>
        </p:nvSpPr>
        <p:spPr>
          <a:xfrm>
            <a:off x="8458200" y="2819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hlinkClick r:id="" action="ppaction://noaction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4" y="88668"/>
            <a:ext cx="8619032" cy="6680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Genius Hour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Your Passion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GH Planner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Journal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Presentation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>
            <a:hlinkClick r:id="rId3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 userDrawn="1"/>
        </p:nvSpPr>
        <p:spPr>
          <a:xfrm>
            <a:off x="8458200" y="2819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65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4" y="88669"/>
            <a:ext cx="8619032" cy="6680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Box 25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Genius Hour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Your Passion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GH Planner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Journal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Presentation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>
            <a:hlinkClick r:id="rId3" action="ppaction://hlinksldjump"/>
          </p:cNvPr>
          <p:cNvSpPr/>
          <p:nvPr userDrawn="1"/>
        </p:nvSpPr>
        <p:spPr>
          <a:xfrm>
            <a:off x="8382000" y="152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>
            <a:hlinkClick r:id="rId4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>
            <a:hlinkClick r:id="rId5" action="ppaction://hlinksldjump"/>
          </p:cNvPr>
          <p:cNvSpPr/>
          <p:nvPr userDrawn="1"/>
        </p:nvSpPr>
        <p:spPr>
          <a:xfrm>
            <a:off x="8382000" y="2819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>
            <a:hlinkClick r:id="rId6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0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4" y="88669"/>
            <a:ext cx="8619032" cy="6680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6" name="TextBox 25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Genius</a:t>
            </a:r>
            <a:r>
              <a:rPr lang="en-US" baseline="0" dirty="0"/>
              <a:t> Hour</a:t>
            </a:r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Your</a:t>
            </a:r>
            <a:r>
              <a:rPr lang="en-US" baseline="0" dirty="0"/>
              <a:t> Passion</a:t>
            </a:r>
            <a:endParaRPr lang="en-US" dirty="0"/>
          </a:p>
        </p:txBody>
      </p:sp>
      <p:sp>
        <p:nvSpPr>
          <p:cNvPr id="28" name="TextBox 27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GH</a:t>
            </a:r>
            <a:r>
              <a:rPr lang="en-US" baseline="0" dirty="0"/>
              <a:t> Planner</a:t>
            </a:r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Journal</a:t>
            </a:r>
          </a:p>
        </p:txBody>
      </p:sp>
      <p:sp>
        <p:nvSpPr>
          <p:cNvPr id="30" name="TextBox 29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31" name="Rectangle 30">
            <a:hlinkClick r:id="rId3" action="ppaction://hlinksldjump"/>
          </p:cNvPr>
          <p:cNvSpPr/>
          <p:nvPr userDrawn="1"/>
        </p:nvSpPr>
        <p:spPr>
          <a:xfrm>
            <a:off x="8382000" y="152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hlinkClick r:id="rId4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hlinkClick r:id="rId5" action="ppaction://hlinksldjump"/>
          </p:cNvPr>
          <p:cNvSpPr/>
          <p:nvPr userDrawn="1"/>
        </p:nvSpPr>
        <p:spPr>
          <a:xfrm>
            <a:off x="8382000" y="2819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hlinkClick r:id="" action="ppaction://noaction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6" y="88669"/>
            <a:ext cx="8619031" cy="6680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Genius Hour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Your Passion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GH Planner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Journal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Presentation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8382000" y="76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 userDrawn="1"/>
        </p:nvSpPr>
        <p:spPr>
          <a:xfrm>
            <a:off x="8382000" y="2743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4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6" y="88668"/>
            <a:ext cx="8619031" cy="6680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Genius Hour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Your Passion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GH Planner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Journal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Presentation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8382000" y="152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 userDrawn="1"/>
        </p:nvSpPr>
        <p:spPr>
          <a:xfrm>
            <a:off x="8382000" y="2819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59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6" y="88668"/>
            <a:ext cx="8619031" cy="6680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Genius Hour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Your Passion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GH Planner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Journal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Presentation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8382000" y="152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 userDrawn="1"/>
        </p:nvSpPr>
        <p:spPr>
          <a:xfrm>
            <a:off x="8382000" y="2819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73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6" y="88668"/>
            <a:ext cx="8619031" cy="6680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Genius Hour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Your Passion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GH Planner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Journal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Presentation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8305800" y="152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 userDrawn="1"/>
        </p:nvSpPr>
        <p:spPr>
          <a:xfrm>
            <a:off x="8382000" y="2819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 userDrawn="1"/>
        </p:nvSpPr>
        <p:spPr>
          <a:xfrm>
            <a:off x="83058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96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>
                <a:solidFill>
                  <a:prstClr val="black"/>
                </a:solidFill>
              </a:rPr>
              <a:pPr/>
              <a:t>2/22/2018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05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>
                <a:solidFill>
                  <a:prstClr val="black"/>
                </a:solidFill>
              </a:rPr>
              <a:pPr/>
              <a:t>2/22/2018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79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>
                <a:solidFill>
                  <a:prstClr val="black"/>
                </a:solidFill>
              </a:rPr>
              <a:pPr/>
              <a:t>2/22/2018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8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>
                <a:solidFill>
                  <a:prstClr val="black"/>
                </a:solidFill>
              </a:rPr>
              <a:pPr/>
              <a:t>2/22/2018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67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>
                <a:solidFill>
                  <a:prstClr val="black"/>
                </a:solidFill>
              </a:rPr>
              <a:pPr/>
              <a:t>2/22/2018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08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>
                <a:solidFill>
                  <a:prstClr val="black"/>
                </a:solidFill>
              </a:rPr>
              <a:pPr/>
              <a:t>2/22/2018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9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6" y="88669"/>
            <a:ext cx="8619031" cy="6680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Genius</a:t>
            </a:r>
            <a:r>
              <a:rPr lang="en-US" baseline="0" dirty="0"/>
              <a:t> Hour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Your</a:t>
            </a:r>
            <a:r>
              <a:rPr lang="en-US" baseline="0" dirty="0"/>
              <a:t> Passion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GH</a:t>
            </a:r>
            <a:r>
              <a:rPr lang="en-US" baseline="0" dirty="0"/>
              <a:t> Planner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Journal</a:t>
            </a:r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8382000" y="76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5" action="ppaction://hlinksldjump"/>
          </p:cNvPr>
          <p:cNvSpPr/>
          <p:nvPr userDrawn="1"/>
        </p:nvSpPr>
        <p:spPr>
          <a:xfrm>
            <a:off x="8382000" y="2743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" action="ppaction://noaction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>
                <a:solidFill>
                  <a:prstClr val="black"/>
                </a:solidFill>
              </a:rPr>
              <a:pPr/>
              <a:t>2/22/2018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82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>
                <a:solidFill>
                  <a:prstClr val="black"/>
                </a:solidFill>
              </a:rPr>
              <a:pPr/>
              <a:t>2/22/2018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28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>
                <a:solidFill>
                  <a:prstClr val="black"/>
                </a:solidFill>
              </a:rPr>
              <a:pPr/>
              <a:t>2/22/2018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2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>
                <a:solidFill>
                  <a:prstClr val="black"/>
                </a:solidFill>
              </a:rPr>
              <a:pPr/>
              <a:t>2/22/2018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4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>
                <a:solidFill>
                  <a:prstClr val="black"/>
                </a:solidFill>
              </a:rPr>
              <a:pPr/>
              <a:t>2/22/2018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231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4" y="88668"/>
            <a:ext cx="8619032" cy="6680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Genius Hour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Your Passion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GH Planner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Journal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Presentation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>
            <a:hlinkClick r:id="rId3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 userDrawn="1"/>
        </p:nvSpPr>
        <p:spPr>
          <a:xfrm>
            <a:off x="8458200" y="2819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93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4" y="88669"/>
            <a:ext cx="8619032" cy="6680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Box 25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Genius Hour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Your Passion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GH Planner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Journal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Presentation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>
            <a:hlinkClick r:id="rId3" action="ppaction://hlinksldjump"/>
          </p:cNvPr>
          <p:cNvSpPr/>
          <p:nvPr userDrawn="1"/>
        </p:nvSpPr>
        <p:spPr>
          <a:xfrm>
            <a:off x="8382000" y="152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>
            <a:hlinkClick r:id="rId4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>
            <a:hlinkClick r:id="rId5" action="ppaction://hlinksldjump"/>
          </p:cNvPr>
          <p:cNvSpPr/>
          <p:nvPr userDrawn="1"/>
        </p:nvSpPr>
        <p:spPr>
          <a:xfrm>
            <a:off x="8382000" y="2819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>
            <a:hlinkClick r:id="rId6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29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6" y="88669"/>
            <a:ext cx="8619031" cy="6680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Genius Hour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Your Passion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GH Planner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Journal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Presentation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8382000" y="76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 userDrawn="1"/>
        </p:nvSpPr>
        <p:spPr>
          <a:xfrm>
            <a:off x="8382000" y="2743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302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6" y="88668"/>
            <a:ext cx="8619031" cy="6680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Genius Hour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Your Passion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GH Planner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Journal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Presentation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8382000" y="152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 userDrawn="1"/>
        </p:nvSpPr>
        <p:spPr>
          <a:xfrm>
            <a:off x="8382000" y="2819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491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6" y="88668"/>
            <a:ext cx="8619031" cy="6680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Genius Hour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Your Passion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GH Planner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Journal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Presentation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8382000" y="152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 userDrawn="1"/>
        </p:nvSpPr>
        <p:spPr>
          <a:xfrm>
            <a:off x="8382000" y="2819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0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6" y="88668"/>
            <a:ext cx="8619031" cy="6680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Genius</a:t>
            </a:r>
            <a:r>
              <a:rPr lang="en-US" baseline="0" dirty="0"/>
              <a:t> Hour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Your</a:t>
            </a:r>
            <a:r>
              <a:rPr lang="en-US" baseline="0" dirty="0"/>
              <a:t> Passion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GH</a:t>
            </a:r>
            <a:r>
              <a:rPr lang="en-US" baseline="0" dirty="0"/>
              <a:t> Planner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Journal</a:t>
            </a:r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8382000" y="152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5" action="ppaction://hlinksldjump"/>
          </p:cNvPr>
          <p:cNvSpPr/>
          <p:nvPr userDrawn="1"/>
        </p:nvSpPr>
        <p:spPr>
          <a:xfrm>
            <a:off x="8382000" y="2819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" action="ppaction://noaction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6" y="88668"/>
            <a:ext cx="8619031" cy="6680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Genius Hour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Your Passion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GH Planner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Journal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Presentation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8305800" y="152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 userDrawn="1"/>
        </p:nvSpPr>
        <p:spPr>
          <a:xfrm>
            <a:off x="8382000" y="2819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 userDrawn="1"/>
        </p:nvSpPr>
        <p:spPr>
          <a:xfrm>
            <a:off x="83058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908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>
                <a:solidFill>
                  <a:prstClr val="black"/>
                </a:solidFill>
              </a:rPr>
              <a:pPr/>
              <a:t>2/22/2018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09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>
                <a:solidFill>
                  <a:prstClr val="black"/>
                </a:solidFill>
              </a:rPr>
              <a:pPr/>
              <a:t>2/22/2018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9724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>
                <a:solidFill>
                  <a:prstClr val="black"/>
                </a:solidFill>
              </a:rPr>
              <a:pPr/>
              <a:t>2/22/2018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70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>
                <a:solidFill>
                  <a:prstClr val="black"/>
                </a:solidFill>
              </a:rPr>
              <a:pPr/>
              <a:t>2/22/2018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542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>
                <a:solidFill>
                  <a:prstClr val="black"/>
                </a:solidFill>
              </a:rPr>
              <a:pPr/>
              <a:t>2/22/2018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411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>
                <a:solidFill>
                  <a:prstClr val="black"/>
                </a:solidFill>
              </a:rPr>
              <a:pPr/>
              <a:t>2/22/2018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8224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>
                <a:solidFill>
                  <a:prstClr val="black"/>
                </a:solidFill>
              </a:rPr>
              <a:pPr/>
              <a:t>2/22/2018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321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>
                <a:solidFill>
                  <a:prstClr val="black"/>
                </a:solidFill>
              </a:rPr>
              <a:pPr/>
              <a:t>2/22/2018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3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>
                <a:solidFill>
                  <a:prstClr val="black"/>
                </a:solidFill>
              </a:rPr>
              <a:pPr/>
              <a:t>2/22/2018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2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6" y="88668"/>
            <a:ext cx="8619031" cy="6680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Genius</a:t>
            </a:r>
            <a:r>
              <a:rPr lang="en-US" baseline="0" dirty="0"/>
              <a:t> Hour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Your</a:t>
            </a:r>
            <a:r>
              <a:rPr lang="en-US" baseline="0" dirty="0"/>
              <a:t> Passion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GH</a:t>
            </a:r>
            <a:r>
              <a:rPr lang="en-US" baseline="0" dirty="0"/>
              <a:t> Planner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Journal</a:t>
            </a:r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8382000" y="152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5" action="ppaction://hlinksldjump"/>
          </p:cNvPr>
          <p:cNvSpPr/>
          <p:nvPr userDrawn="1"/>
        </p:nvSpPr>
        <p:spPr>
          <a:xfrm>
            <a:off x="8382000" y="2819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" action="ppaction://noaction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>
                <a:solidFill>
                  <a:prstClr val="black"/>
                </a:solidFill>
              </a:rPr>
              <a:pPr/>
              <a:t>2/22/2018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4416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>
                <a:solidFill>
                  <a:prstClr val="black"/>
                </a:solidFill>
              </a:rPr>
              <a:pPr/>
              <a:t>2/22/2018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1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486" y="88668"/>
            <a:ext cx="8619031" cy="6680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 rot="5400000">
            <a:off x="7967039" y="5674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Genius</a:t>
            </a:r>
            <a:r>
              <a:rPr lang="en-US" baseline="0" dirty="0"/>
              <a:t> Hour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7953278" y="1939075"/>
            <a:ext cx="137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Your</a:t>
            </a:r>
            <a:r>
              <a:rPr lang="en-US" baseline="0" dirty="0"/>
              <a:t> Passion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8018339" y="3244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GH</a:t>
            </a:r>
            <a:r>
              <a:rPr lang="en-US" baseline="0" dirty="0"/>
              <a:t> Planner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 rot="5400000">
            <a:off x="8209581" y="4606075"/>
            <a:ext cx="86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Journal</a:t>
            </a:r>
          </a:p>
        </p:txBody>
      </p:sp>
      <p:sp>
        <p:nvSpPr>
          <p:cNvPr id="11" name="TextBox 10"/>
          <p:cNvSpPr txBox="1"/>
          <p:nvPr userDrawn="1"/>
        </p:nvSpPr>
        <p:spPr>
          <a:xfrm rot="5400000">
            <a:off x="7950289" y="5901475"/>
            <a:ext cx="138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8305800" y="152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5" action="ppaction://hlinksldjump"/>
          </p:cNvPr>
          <p:cNvSpPr/>
          <p:nvPr userDrawn="1"/>
        </p:nvSpPr>
        <p:spPr>
          <a:xfrm>
            <a:off x="8382000" y="28194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" action="ppaction://noaction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Click r:id="" action="ppaction://noaction"/>
          </p:cNvPr>
          <p:cNvSpPr/>
          <p:nvPr userDrawn="1"/>
        </p:nvSpPr>
        <p:spPr>
          <a:xfrm>
            <a:off x="83058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A333661-0B01-4527-AC5F-BF16C5F22572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13A6305-7605-42DB-AF43-22D0D8AB3A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" Target="../slides/slide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slide" Target="../slides/slide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" Target="../slides/slide5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" Target="../slides/slide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" Target="../slides/slide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slide" Target="../slides/slide8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" Target="../slides/slide9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" Target="../slides/slide6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" Target="../slides/slide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hlinkClick r:id="rId19" action="ppaction://hlinksldjump"/>
          </p:cNvPr>
          <p:cNvSpPr/>
          <p:nvPr userDrawn="1"/>
        </p:nvSpPr>
        <p:spPr>
          <a:xfrm>
            <a:off x="8382000" y="97315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20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Click r:id="rId21" action="ppaction://hlinksldjump"/>
          </p:cNvPr>
          <p:cNvSpPr/>
          <p:nvPr userDrawn="1"/>
        </p:nvSpPr>
        <p:spPr>
          <a:xfrm>
            <a:off x="8382000" y="27813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" action="ppaction://noaction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hlinkClick r:id="rId19" action="ppaction://hlinksldjump"/>
          </p:cNvPr>
          <p:cNvSpPr/>
          <p:nvPr userDrawn="1"/>
        </p:nvSpPr>
        <p:spPr>
          <a:xfrm>
            <a:off x="8382000" y="97315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hlinkClick r:id="rId20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hlinkClick r:id="rId21" action="ppaction://hlinksldjump"/>
          </p:cNvPr>
          <p:cNvSpPr/>
          <p:nvPr userDrawn="1"/>
        </p:nvSpPr>
        <p:spPr>
          <a:xfrm>
            <a:off x="8382000" y="27813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hlinkClick r:id="rId22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1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hlinkClick r:id="rId19" action="ppaction://hlinksldjump"/>
          </p:cNvPr>
          <p:cNvSpPr/>
          <p:nvPr userDrawn="1"/>
        </p:nvSpPr>
        <p:spPr>
          <a:xfrm>
            <a:off x="8382000" y="97315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hlinkClick r:id="rId20" action="ppaction://hlinksldjump"/>
          </p:cNvPr>
          <p:cNvSpPr/>
          <p:nvPr userDrawn="1"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hlinkClick r:id="rId21" action="ppaction://hlinksldjump"/>
          </p:cNvPr>
          <p:cNvSpPr/>
          <p:nvPr userDrawn="1"/>
        </p:nvSpPr>
        <p:spPr>
          <a:xfrm>
            <a:off x="8382000" y="27813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hlinkClick r:id="rId22" action="ppaction://hlinksldjump"/>
          </p:cNvPr>
          <p:cNvSpPr/>
          <p:nvPr userDrawn="1"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" action="ppaction://noaction"/>
          </p:cNvPr>
          <p:cNvSpPr/>
          <p:nvPr userDrawn="1"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>
            <a:hlinkClick r:id="" action="ppaction://hlinkshowjump?jump=previousslide"/>
          </p:cNvPr>
          <p:cNvSpPr/>
          <p:nvPr userDrawn="1"/>
        </p:nvSpPr>
        <p:spPr>
          <a:xfrm>
            <a:off x="1479932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>
            <a:hlinkClick r:id="" action="ppaction://hlinkshowjump?jump=nextslide"/>
          </p:cNvPr>
          <p:cNvSpPr/>
          <p:nvPr userDrawn="1"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0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dan_pink_on_motivation?language=en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S5EsTc_-2Q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1828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685801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Sue Ellen Francisco"/>
                <a:cs typeface="Sue Ellen Francisco"/>
              </a:rPr>
              <a:t>Genius Hour Day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2819401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Sue Ellen Francisco"/>
                <a:cs typeface="Sue Ellen Francisco"/>
              </a:rPr>
              <a:t>_____________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Screen-Shot-2013-11-03-at-6.36.14-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6705600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457201"/>
            <a:ext cx="609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2"/>
                </a:solidFill>
                <a:latin typeface="Sue Ellen Francisco"/>
                <a:cs typeface="Sue Ellen Francisco"/>
              </a:rPr>
              <a:t>The Passion Madness Bracket Challenge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6031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5638800"/>
            <a:ext cx="5181600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dirty="0"/>
              <a:t>Watch Here: </a:t>
            </a:r>
            <a:r>
              <a:rPr lang="en-US" dirty="0">
                <a:hlinkClick r:id="rId3"/>
              </a:rPr>
              <a:t>http://www.ted.com/talks/dan_pink_on_motivation?language=en</a:t>
            </a:r>
            <a:r>
              <a:rPr lang="en-US" dirty="0"/>
              <a:t> </a:t>
            </a:r>
            <a:endParaRPr lang="en-US" dirty="0">
              <a:hlinkClick r:id="rId3"/>
            </a:endParaRPr>
          </a:p>
          <a:p>
            <a:endParaRPr lang="en-US" dirty="0"/>
          </a:p>
        </p:txBody>
      </p:sp>
      <p:pic>
        <p:nvPicPr>
          <p:cNvPr id="4" name="Picture 3" descr="Screen Shot 2016-08-18 at 6.12.33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703263"/>
            <a:ext cx="6467342" cy="3003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126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457200"/>
            <a:ext cx="609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2"/>
                </a:solidFill>
                <a:latin typeface="Sue Ellen Francisco"/>
                <a:cs typeface="Sue Ellen Francisco"/>
              </a:rPr>
              <a:t>Thoughts About Learning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0" y="1143000"/>
            <a:ext cx="6553200" cy="1600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524000" y="2895600"/>
            <a:ext cx="6553200" cy="1676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24000" y="4724400"/>
            <a:ext cx="6553200" cy="1752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24000" y="1143000"/>
            <a:ext cx="6553199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Sue Ellen Francisco"/>
                <a:cs typeface="Sue Ellen Francisco"/>
              </a:rPr>
              <a:t>Are you motivated in school to learn?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2895600"/>
            <a:ext cx="655319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Sue Ellen Francisco"/>
                <a:cs typeface="Sue Ellen Francisco"/>
              </a:rPr>
              <a:t>Are you motivated to learn in your personal life outside of school?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0" y="4724400"/>
            <a:ext cx="655319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Sue Ellen Francisco"/>
                <a:cs typeface="Sue Ellen Francisco"/>
              </a:rPr>
              <a:t>When is the last time you had choice and purpose in your learning?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725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57400" y="5638800"/>
            <a:ext cx="5562600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/>
              <a:t>Watch Here: </a:t>
            </a:r>
            <a:r>
              <a:rPr lang="en-US" dirty="0">
                <a:hlinkClick r:id="rId3"/>
              </a:rPr>
              <a:t>https://www.youtube.com/watch?v=XS5EsTc_-2Q</a:t>
            </a:r>
            <a:r>
              <a:rPr lang="en-US" dirty="0"/>
              <a:t> </a:t>
            </a:r>
            <a:endParaRPr lang="en-US" dirty="0">
              <a:hlinkClick r:id="rId3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Screen Shot 2016-08-18 at 6.16.50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665" y="447675"/>
            <a:ext cx="6304352" cy="46436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894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457201"/>
            <a:ext cx="6096000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000" dirty="0">
                <a:solidFill>
                  <a:schemeClr val="tx2"/>
                </a:solidFill>
                <a:latin typeface="Sue Ellen Francisco"/>
                <a:cs typeface="Sue Ellen Francisco"/>
              </a:rPr>
              <a:t>So, what's the point?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6875" y="4057650"/>
            <a:ext cx="637485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Sue Ellen Francisco"/>
                <a:cs typeface="Sue Ellen Francisco"/>
              </a:rPr>
              <a:t>What is the connection between Malcom Gladwell's 10,000 Hour Rule and Google's 20% Time Policy?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3388" y="1600200"/>
            <a:ext cx="623609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Sue Ellen Francisco"/>
                <a:cs typeface="Sue Ellen Francisco"/>
              </a:rPr>
              <a:t>What is the connection between Google's 20% Time Policy and Dan Pink's Motivation Video?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3017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07164" y="252726"/>
            <a:ext cx="609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tx2"/>
                </a:solidFill>
                <a:latin typeface="Sue Ellen Francisco"/>
                <a:cs typeface="Sue Ellen Francisco"/>
              </a:rPr>
              <a:t>What is Genius Hour?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51984752"/>
              </p:ext>
            </p:extLst>
          </p:nvPr>
        </p:nvGraphicFramePr>
        <p:xfrm>
          <a:off x="-457200" y="1905000"/>
          <a:ext cx="8382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705601" y="2590801"/>
            <a:ext cx="1285875" cy="1285875"/>
            <a:chOff x="4076700" y="289179"/>
            <a:chExt cx="1285875" cy="1285875"/>
          </a:xfrm>
        </p:grpSpPr>
        <p:sp>
          <p:nvSpPr>
            <p:cNvPr id="7" name="Oval 6"/>
            <p:cNvSpPr/>
            <p:nvPr/>
          </p:nvSpPr>
          <p:spPr>
            <a:xfrm>
              <a:off x="4076700" y="289179"/>
              <a:ext cx="1285875" cy="1285875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20"/>
                <a:satOff val="-5839"/>
                <a:lumOff val="1373"/>
                <a:alphaOff val="0"/>
              </a:schemeClr>
            </a:fillRef>
            <a:effectRef idx="1">
              <a:schemeClr val="accent2">
                <a:hueOff val="4681520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4265012" y="477491"/>
              <a:ext cx="909251" cy="909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05601" y="4114801"/>
            <a:ext cx="1285875" cy="1285875"/>
            <a:chOff x="2762250" y="600075"/>
            <a:chExt cx="1285875" cy="1285875"/>
          </a:xfrm>
        </p:grpSpPr>
        <p:sp>
          <p:nvSpPr>
            <p:cNvPr id="10" name="Oval 9"/>
            <p:cNvSpPr/>
            <p:nvPr/>
          </p:nvSpPr>
          <p:spPr>
            <a:xfrm>
              <a:off x="2762250" y="600075"/>
              <a:ext cx="1285875" cy="1285875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60"/>
                <a:satOff val="-2919"/>
                <a:lumOff val="686"/>
                <a:alphaOff val="0"/>
              </a:schemeClr>
            </a:fillRef>
            <a:effectRef idx="1">
              <a:schemeClr val="accent2">
                <a:hueOff val="2340760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2950562" y="788387"/>
              <a:ext cx="909251" cy="909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57801" y="4114801"/>
            <a:ext cx="1285875" cy="1285875"/>
            <a:chOff x="3682365" y="1564767"/>
            <a:chExt cx="1285875" cy="1285875"/>
          </a:xfrm>
        </p:grpSpPr>
        <p:sp>
          <p:nvSpPr>
            <p:cNvPr id="13" name="Oval 12"/>
            <p:cNvSpPr/>
            <p:nvPr/>
          </p:nvSpPr>
          <p:spPr>
            <a:xfrm>
              <a:off x="3682365" y="1564767"/>
              <a:ext cx="1285875" cy="1285875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3870677" y="1753079"/>
              <a:ext cx="909251" cy="909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/>
            </a:p>
          </p:txBody>
        </p:sp>
      </p:grp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457200"/>
            <a:ext cx="609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1F497D"/>
                </a:solidFill>
                <a:latin typeface="Sue Ellen Francisco"/>
                <a:cs typeface="Sue Ellen Francisco"/>
              </a:rPr>
              <a:t>Research on Genius Hour</a:t>
            </a:r>
            <a:endParaRPr lang="en-US" sz="3000" dirty="0">
              <a:solidFill>
                <a:srgbClr val="1F497D"/>
              </a:solidFill>
              <a:latin typeface="Sue Ellen Francisco"/>
              <a:cs typeface="Sue Ellen Francisco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0" y="1143000"/>
            <a:ext cx="6553200" cy="1600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2895600"/>
            <a:ext cx="6553200" cy="1676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0" y="4724400"/>
            <a:ext cx="6553200" cy="1752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0" y="1143000"/>
            <a:ext cx="655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Sue Ellen Francisco"/>
                <a:cs typeface="Sue Ellen Francisco"/>
              </a:rPr>
              <a:t>How was the Post-It Note invented?</a:t>
            </a:r>
            <a:endParaRPr lang="en-US" sz="2000" dirty="0">
              <a:solidFill>
                <a:srgbClr val="1F497D"/>
              </a:solidFill>
              <a:latin typeface="Sue Ellen Francisco"/>
              <a:cs typeface="Sue Ellen Francisc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0" y="2895600"/>
            <a:ext cx="655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Sue Ellen Francisco"/>
                <a:cs typeface="Sue Ellen Francisco"/>
              </a:rPr>
              <a:t>What did Google do that was so different than most companies?</a:t>
            </a:r>
            <a:endParaRPr lang="en-US" sz="2000" dirty="0">
              <a:solidFill>
                <a:srgbClr val="1F497D"/>
              </a:solidFill>
              <a:latin typeface="Sue Ellen Francisco"/>
              <a:cs typeface="Sue Ellen Francisc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0" y="4724400"/>
            <a:ext cx="655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Sue Ellen Francisco"/>
                <a:cs typeface="Sue Ellen Francisco"/>
              </a:rPr>
              <a:t>What motivates us more than anything else?</a:t>
            </a:r>
            <a:endParaRPr lang="en-US" sz="2000" dirty="0">
              <a:solidFill>
                <a:srgbClr val="1F497D"/>
              </a:solidFill>
              <a:latin typeface="Sue Ellen Francisco"/>
              <a:cs typeface="Sue Ellen Francisc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47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457200"/>
            <a:ext cx="609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1F497D"/>
                </a:solidFill>
                <a:latin typeface="Sue Ellen Francisco"/>
                <a:cs typeface="Sue Ellen Francisco"/>
              </a:rPr>
              <a:t>An Overview:</a:t>
            </a:r>
          </a:p>
          <a:p>
            <a:pPr algn="ctr"/>
            <a:r>
              <a:rPr lang="en-US" sz="5000" dirty="0">
                <a:solidFill>
                  <a:srgbClr val="1F497D"/>
                </a:solidFill>
                <a:latin typeface="Sue Ellen Francisco"/>
                <a:cs typeface="Sue Ellen Francisco"/>
              </a:rPr>
              <a:t>Genius Hour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04801"/>
            <a:ext cx="7010400" cy="6248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1268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457200"/>
            <a:ext cx="609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1F497D"/>
                </a:solidFill>
                <a:latin typeface="Sue Ellen Francisco"/>
                <a:cs typeface="Sue Ellen Francisco"/>
              </a:rPr>
              <a:t>What are you passionate about?</a:t>
            </a:r>
            <a:endParaRPr lang="en-US" sz="3000" dirty="0">
              <a:solidFill>
                <a:srgbClr val="1F497D"/>
              </a:solidFill>
              <a:latin typeface="Sue Ellen Francisco"/>
              <a:cs typeface="Sue Ellen Francisc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1447800"/>
            <a:ext cx="2971800" cy="2590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5400" y="1447800"/>
            <a:ext cx="2743200" cy="2590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4267200"/>
            <a:ext cx="6248400" cy="2057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14478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F497D"/>
                </a:solidFill>
                <a:latin typeface="Sue Ellen Francisco"/>
                <a:cs typeface="Sue Ellen Francisco"/>
              </a:rPr>
              <a:t>What do you do for fun?</a:t>
            </a:r>
            <a:endParaRPr lang="en-US" sz="2000" dirty="0">
              <a:solidFill>
                <a:srgbClr val="1F497D"/>
              </a:solidFill>
              <a:latin typeface="Sue Ellen Francisco"/>
              <a:cs typeface="Sue Ellen Francisc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14478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F497D"/>
                </a:solidFill>
                <a:latin typeface="Sue Ellen Francisco"/>
                <a:cs typeface="Sue Ellen Francisco"/>
              </a:rPr>
              <a:t>What are you curious about?</a:t>
            </a:r>
            <a:endParaRPr lang="en-US" sz="2000" dirty="0">
              <a:solidFill>
                <a:srgbClr val="1F497D"/>
              </a:solidFill>
              <a:latin typeface="Sue Ellen Francisco"/>
              <a:cs typeface="Sue Ellen Francisc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42672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F497D"/>
                </a:solidFill>
                <a:latin typeface="Sue Ellen Francisco"/>
                <a:cs typeface="Sue Ellen Francisco"/>
              </a:rPr>
              <a:t>What have you always wanted to make or create or do?</a:t>
            </a:r>
            <a:endParaRPr lang="en-US" sz="2000" dirty="0">
              <a:solidFill>
                <a:srgbClr val="1F497D"/>
              </a:solidFill>
              <a:latin typeface="Sue Ellen Francisco"/>
              <a:cs typeface="Sue Ellen Francisc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59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4051216-125a-446b-a9ab-04c44458809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e06089a-6ff0-43b1-825f-d48f5aa9c8c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38670bd-4dff-4bcf-b189-bb98788067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38670bd-4dff-4bcf-b189-bb98788067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38670bd-4dff-4bcf-b189-bb98788067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e06089a-6ff0-43b1-825f-d48f5aa9c8c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38670bd-4dff-4bcf-b189-bb98788067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38670bd-4dff-4bcf-b189-bb98788067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38670bd-4dff-4bcf-b189-bb98788067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e06089a-6ff0-43b1-825f-d48f5aa9c8c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15993</TotalTime>
  <Words>191</Words>
  <Application>Microsoft Office PowerPoint</Application>
  <PresentationFormat>On-screen Show (4:3)</PresentationFormat>
  <Paragraphs>28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Sue Ellen Francisco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</dc:creator>
  <cp:lastModifiedBy>BORRALL,MICHAEL</cp:lastModifiedBy>
  <cp:revision>53</cp:revision>
  <dcterms:created xsi:type="dcterms:W3CDTF">2008-12-18T05:11:03Z</dcterms:created>
  <dcterms:modified xsi:type="dcterms:W3CDTF">2018-02-22T19:01:26Z</dcterms:modified>
</cp:coreProperties>
</file>