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8" r:id="rId4"/>
    <p:sldId id="265" r:id="rId5"/>
    <p:sldId id="271" r:id="rId6"/>
    <p:sldId id="262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24570-9F62-764C-B577-8FC0A7B6C7C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E083-0896-D64F-BDC6-450318ED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E083-0896-D64F-BDC6-450318ED2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8"/>
            <a:ext cx="8619032" cy="668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8" name="TextBox 17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4" action="ppaction://hlinksldjump"/>
          </p:cNvPr>
          <p:cNvSpPr/>
          <p:nvPr userDrawn="1"/>
        </p:nvSpPr>
        <p:spPr>
          <a:xfrm>
            <a:off x="84582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5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9"/>
            <a:ext cx="8619032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Box 25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30" name="TextBox 29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9"/>
            <a:ext cx="8619031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76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743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058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058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19" action="ppaction://hlinksldjump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20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21" action="ppaction://hlinksldjump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22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P-owj7flQ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85801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ue Ellen Francisco"/>
                <a:cs typeface="Sue Ellen Francisco"/>
              </a:rPr>
              <a:t>Genius Hour Day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81940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ue Ellen Francisco"/>
                <a:cs typeface="Sue Ellen Francisco"/>
              </a:rPr>
              <a:t>_____________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636624"/>
            <a:ext cx="5391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tx2"/>
                </a:solidFill>
                <a:latin typeface="Sue Ellen Francisco"/>
                <a:cs typeface="Sue Ellen Francisco"/>
              </a:rPr>
              <a:t>Shark Tank Pitch: Share With The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19935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Sue Ellen Francisco"/>
                <a:cs typeface="Sue Ellen Francisco"/>
              </a:rPr>
              <a:t>WHY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1981884"/>
            <a:ext cx="6324600" cy="3809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7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636624"/>
            <a:ext cx="5391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tx2"/>
                </a:solidFill>
                <a:latin typeface="Sue Ellen Francisco"/>
                <a:cs typeface="Sue Ellen Francisco"/>
              </a:rPr>
              <a:t>Shark Tank Pitch: Share With The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19935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Sue Ellen Francisco"/>
                <a:cs typeface="Sue Ellen Francisco"/>
              </a:rPr>
              <a:t>HOW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2057400"/>
            <a:ext cx="6096000" cy="381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 algn="ctr">
              <a:buAutoNum type="arabicPeriod"/>
            </a:pPr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37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636624"/>
            <a:ext cx="5391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tx2"/>
                </a:solidFill>
                <a:latin typeface="Sue Ellen Francisco"/>
                <a:cs typeface="Sue Ellen Francisco"/>
              </a:rPr>
              <a:t>Shark Tank Pitch: Share With The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626447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Sue Ellen Francisco"/>
                <a:cs typeface="Sue Ellen Francisco"/>
              </a:rPr>
              <a:t>SUCCESS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2057400"/>
            <a:ext cx="6096000" cy="381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24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5638800"/>
            <a:ext cx="518160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/>
              <a:t>Watch Here: </a:t>
            </a:r>
            <a:r>
              <a:rPr lang="en-US" dirty="0">
                <a:hlinkClick r:id="rId3"/>
              </a:rPr>
              <a:t>https://www.youtube.com/watch?v=dZP-owj7flQ</a:t>
            </a:r>
            <a:r>
              <a:rPr lang="en-US" dirty="0"/>
              <a:t>  </a:t>
            </a:r>
          </a:p>
        </p:txBody>
      </p:sp>
      <p:pic>
        <p:nvPicPr>
          <p:cNvPr id="3" name="Picture 2" descr="Screen Shot 2016-08-18 at 6.20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447675"/>
            <a:ext cx="6401843" cy="4826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2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Sue Ellen Francisco"/>
                <a:cs typeface="Sue Ellen Francisco"/>
              </a:rPr>
              <a:t>Changing The World?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1143000"/>
            <a:ext cx="6553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2895600"/>
            <a:ext cx="65532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4724400"/>
            <a:ext cx="65532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0" y="1143000"/>
            <a:ext cx="655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Are you interested in changing the world? What would you change?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95600"/>
            <a:ext cx="655319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Is </a:t>
            </a:r>
            <a:r>
              <a:rPr lang="en-US" sz="2000" dirty="0" err="1">
                <a:solidFill>
                  <a:schemeClr val="tx2"/>
                </a:solidFill>
                <a:latin typeface="Sue Ellen Francisco"/>
                <a:cs typeface="Sue Ellen Francisco"/>
              </a:rPr>
              <a:t>their</a:t>
            </a:r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 a product that has changed your life?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4724400"/>
            <a:ext cx="655319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Is there a movement you'd like to start or support?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1F497D"/>
                </a:solidFill>
                <a:latin typeface="Sue Ellen Francisco"/>
                <a:cs typeface="Sue Ellen Francisco"/>
              </a:rPr>
              <a:t>An Overview:</a:t>
            </a:r>
          </a:p>
          <a:p>
            <a:pPr algn="ctr"/>
            <a:r>
              <a:rPr lang="en-US" sz="5000" dirty="0">
                <a:solidFill>
                  <a:srgbClr val="1F497D"/>
                </a:solidFill>
                <a:latin typeface="Sue Ellen Francisco"/>
                <a:cs typeface="Sue Ellen Francisco"/>
              </a:rPr>
              <a:t>Genius Hour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1"/>
            <a:ext cx="7010400" cy="6248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26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Sue Ellen Francisco"/>
                <a:cs typeface="Sue Ellen Francisco"/>
              </a:rPr>
              <a:t>KWL Topic:_______________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1752600"/>
            <a:ext cx="0" cy="419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1752600"/>
            <a:ext cx="0" cy="419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1600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What you KNOW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1600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What you WANT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to know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1600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What you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 LEARNED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36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-Shot-2013-11-03-at-6.36.14-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7056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572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Sue Ellen Francisco"/>
                <a:cs typeface="Sue Ellen Francisco"/>
              </a:rPr>
              <a:t>The Passion Madness Bracket Challenge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03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636624"/>
            <a:ext cx="5391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tx2"/>
                </a:solidFill>
                <a:latin typeface="Sue Ellen Francisco"/>
                <a:cs typeface="Sue Ellen Francisco"/>
              </a:rPr>
              <a:t>Shark Tank Pitch: Share With The Class</a:t>
            </a:r>
          </a:p>
          <a:p>
            <a:pPr algn="ctr"/>
            <a:r>
              <a:rPr lang="en-US" sz="2250" dirty="0">
                <a:solidFill>
                  <a:schemeClr val="tx2"/>
                </a:solidFill>
                <a:latin typeface="Sue Ellen Francisco"/>
                <a:cs typeface="Sue Ellen Francisco"/>
              </a:rPr>
              <a:t>(Example)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3150" y="1943100"/>
            <a:ext cx="2228850" cy="1657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-Learn to code/program</a:t>
            </a:r>
          </a:p>
          <a:p>
            <a:pPr algn="ctr"/>
            <a:r>
              <a:rPr lang="en-US" sz="1350" dirty="0"/>
              <a:t>-Create a video game for elementary 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7450" y="194310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WHAT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3150" y="3829050"/>
            <a:ext cx="2228850" cy="1714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 algn="ctr">
              <a:buAutoNum type="arabicPeriod"/>
            </a:pPr>
            <a:r>
              <a:rPr lang="en-US" sz="1350" dirty="0"/>
              <a:t>Online tutorials</a:t>
            </a:r>
          </a:p>
          <a:p>
            <a:pPr marL="257175" indent="-257175" algn="ctr">
              <a:buAutoNum type="arabicPeriod"/>
            </a:pPr>
            <a:r>
              <a:rPr lang="en-US" sz="1350" dirty="0"/>
              <a:t>Code mentor</a:t>
            </a:r>
          </a:p>
          <a:p>
            <a:pPr marL="257175" indent="-257175" algn="ctr">
              <a:buAutoNum type="arabicPeriod"/>
            </a:pPr>
            <a:r>
              <a:rPr lang="en-US" sz="1350" dirty="0"/>
              <a:t>Prototype a game using Scratch</a:t>
            </a:r>
          </a:p>
          <a:p>
            <a:pPr marL="257175" indent="-257175" algn="ctr">
              <a:buAutoNum type="arabicPeriod"/>
            </a:pPr>
            <a:r>
              <a:rPr lang="en-US" sz="1350" dirty="0"/>
              <a:t>Publish the game for others to play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7450" y="382905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HOW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7750" y="1943100"/>
            <a:ext cx="2228850" cy="1657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-I’m passionate about gaming and want to learn the process behind the scenes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2050" y="194310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WHY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7750" y="3829050"/>
            <a:ext cx="2228850" cy="1714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 people play my game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2050" y="382905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SUCCESS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00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636624"/>
            <a:ext cx="5391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tx2"/>
                </a:solidFill>
                <a:latin typeface="Sue Ellen Francisco"/>
                <a:cs typeface="Sue Ellen Francisco"/>
              </a:rPr>
              <a:t>Shark Tank Pitch: Share With The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3150" y="1943100"/>
            <a:ext cx="2228850" cy="1657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457450" y="194310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WHAT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3150" y="3829050"/>
            <a:ext cx="2228850" cy="1714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 algn="ctr">
              <a:buAutoNum type="arabicPeriod"/>
            </a:pP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2457450" y="382905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HOW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7750" y="1943100"/>
            <a:ext cx="2228850" cy="1657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4972050" y="194310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WHY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7750" y="3829050"/>
            <a:ext cx="2228850" cy="1714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4972050" y="382905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Sue Ellen Francisco"/>
                <a:cs typeface="Sue Ellen Francisco"/>
              </a:rPr>
              <a:t>SUCCESS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3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636624"/>
            <a:ext cx="5391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tx2"/>
                </a:solidFill>
                <a:latin typeface="Sue Ellen Francisco"/>
                <a:cs typeface="Sue Ellen Francisco"/>
              </a:rPr>
              <a:t>Shark Tank Pitch: Share With The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943100"/>
            <a:ext cx="6172200" cy="3695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19935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Sue Ellen Francisco"/>
                <a:cs typeface="Sue Ellen Francisco"/>
              </a:rPr>
              <a:t>WHAT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37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4051216-125a-446b-a9ab-04c44458809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411550-a9b9-4056-98f3-816969c4a5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411550-a9b9-4056-98f3-816969c4a5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411550-a9b9-4056-98f3-816969c4a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e06089a-6ff0-43b1-825f-d48f5aa9c8c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e06089a-6ff0-43b1-825f-d48f5aa9c8c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411550-a9b9-4056-98f3-816969c4a5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411550-a9b9-4056-98f3-816969c4a5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411550-a9b9-4056-98f3-816969c4a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15999</TotalTime>
  <Words>186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Sue Ellen Francisco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BORRALL,MICHAEL</cp:lastModifiedBy>
  <cp:revision>54</cp:revision>
  <dcterms:created xsi:type="dcterms:W3CDTF">2008-12-18T05:11:03Z</dcterms:created>
  <dcterms:modified xsi:type="dcterms:W3CDTF">2017-10-31T14:53:08Z</dcterms:modified>
</cp:coreProperties>
</file>