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5"/>
  </p:notesMasterIdLst>
  <p:sldIdLst>
    <p:sldId id="256" r:id="rId3"/>
    <p:sldId id="265" r:id="rId4"/>
    <p:sldId id="277" r:id="rId5"/>
    <p:sldId id="259" r:id="rId6"/>
    <p:sldId id="260" r:id="rId7"/>
    <p:sldId id="276" r:id="rId8"/>
    <p:sldId id="264" r:id="rId9"/>
    <p:sldId id="261" r:id="rId10"/>
    <p:sldId id="274" r:id="rId11"/>
    <p:sldId id="275" r:id="rId12"/>
    <p:sldId id="273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B848CF-B35F-114D-857B-F92DC00DB474}" type="doc">
      <dgm:prSet loTypeId="urn:microsoft.com/office/officeart/2005/8/layout/StepDownProcess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858735-CCDF-7D49-BBB9-4F8C0673D3C3}">
      <dgm:prSet phldrT="[Text]"/>
      <dgm:spPr/>
      <dgm:t>
        <a:bodyPr/>
        <a:lstStyle/>
        <a:p>
          <a:r>
            <a:rPr lang="en-US" dirty="0" smtClean="0"/>
            <a:t>Present</a:t>
          </a:r>
          <a:endParaRPr lang="en-US" dirty="0"/>
        </a:p>
      </dgm:t>
    </dgm:pt>
    <dgm:pt modelId="{54B2F912-D964-274E-844A-D0823EB9BCF8}" type="parTrans" cxnId="{39AB1D61-2407-4E4C-9564-FABAFC29317D}">
      <dgm:prSet/>
      <dgm:spPr/>
      <dgm:t>
        <a:bodyPr/>
        <a:lstStyle/>
        <a:p>
          <a:endParaRPr lang="en-US"/>
        </a:p>
      </dgm:t>
    </dgm:pt>
    <dgm:pt modelId="{EC0F2CF4-309A-6C4D-A11A-E9094D38E980}" type="sibTrans" cxnId="{39AB1D61-2407-4E4C-9564-FABAFC29317D}">
      <dgm:prSet/>
      <dgm:spPr/>
      <dgm:t>
        <a:bodyPr/>
        <a:lstStyle/>
        <a:p>
          <a:endParaRPr lang="en-US"/>
        </a:p>
      </dgm:t>
    </dgm:pt>
    <dgm:pt modelId="{8CCDB9E8-FE01-C84B-9B5A-84885654651A}">
      <dgm:prSet phldrT="[Text]"/>
      <dgm:spPr/>
      <dgm:t>
        <a:bodyPr/>
        <a:lstStyle/>
        <a:p>
          <a:r>
            <a:rPr lang="en-US" dirty="0" smtClean="0"/>
            <a:t>Idea</a:t>
          </a:r>
          <a:endParaRPr lang="en-US" dirty="0"/>
        </a:p>
      </dgm:t>
    </dgm:pt>
    <dgm:pt modelId="{F0758D2F-5A63-FE4F-8236-07336E28F543}" type="parTrans" cxnId="{58D38914-2ADE-C541-B349-A27595FF5476}">
      <dgm:prSet/>
      <dgm:spPr/>
      <dgm:t>
        <a:bodyPr/>
        <a:lstStyle/>
        <a:p>
          <a:endParaRPr lang="en-US"/>
        </a:p>
      </dgm:t>
    </dgm:pt>
    <dgm:pt modelId="{CA256C38-2576-1F4A-9B55-8073E2113B08}" type="sibTrans" cxnId="{58D38914-2ADE-C541-B349-A27595FF5476}">
      <dgm:prSet/>
      <dgm:spPr/>
      <dgm:t>
        <a:bodyPr/>
        <a:lstStyle/>
        <a:p>
          <a:endParaRPr lang="en-US"/>
        </a:p>
      </dgm:t>
    </dgm:pt>
    <dgm:pt modelId="{A2679DC0-60AD-D34D-9F6C-3447300B0037}">
      <dgm:prSet phldrT="[Text]"/>
      <dgm:spPr/>
      <dgm:t>
        <a:bodyPr/>
        <a:lstStyle/>
        <a:p>
          <a:r>
            <a:rPr lang="en-US" dirty="0" smtClean="0"/>
            <a:t>Pitch</a:t>
          </a:r>
          <a:endParaRPr lang="en-US" dirty="0"/>
        </a:p>
      </dgm:t>
    </dgm:pt>
    <dgm:pt modelId="{5FE0A174-60B7-B44B-8E31-10A9AC824532}" type="parTrans" cxnId="{C7083495-4CA6-A544-8230-81CFAAE66798}">
      <dgm:prSet/>
      <dgm:spPr/>
      <dgm:t>
        <a:bodyPr/>
        <a:lstStyle/>
        <a:p>
          <a:endParaRPr lang="en-US"/>
        </a:p>
      </dgm:t>
    </dgm:pt>
    <dgm:pt modelId="{8137F697-0269-4A4C-8210-A193B2EE332F}" type="sibTrans" cxnId="{C7083495-4CA6-A544-8230-81CFAAE66798}">
      <dgm:prSet/>
      <dgm:spPr/>
      <dgm:t>
        <a:bodyPr/>
        <a:lstStyle/>
        <a:p>
          <a:endParaRPr lang="en-US"/>
        </a:p>
      </dgm:t>
    </dgm:pt>
    <dgm:pt modelId="{5FA93700-C08E-804D-B538-43381FCED78E}">
      <dgm:prSet phldrT="[Text]"/>
      <dgm:spPr/>
      <dgm:t>
        <a:bodyPr/>
        <a:lstStyle/>
        <a:p>
          <a:r>
            <a:rPr lang="en-US" dirty="0" smtClean="0"/>
            <a:t>Create</a:t>
          </a:r>
          <a:endParaRPr lang="en-US" dirty="0"/>
        </a:p>
      </dgm:t>
    </dgm:pt>
    <dgm:pt modelId="{76DA1FA5-A934-7843-B468-3D7D0CCA20FC}" type="parTrans" cxnId="{D94FB415-14D2-0142-A3D5-90DFAF56350F}">
      <dgm:prSet/>
      <dgm:spPr/>
      <dgm:t>
        <a:bodyPr/>
        <a:lstStyle/>
        <a:p>
          <a:endParaRPr lang="en-US"/>
        </a:p>
      </dgm:t>
    </dgm:pt>
    <dgm:pt modelId="{A6E8ABB4-EA49-714D-A735-DCF9540FC46C}" type="sibTrans" cxnId="{D94FB415-14D2-0142-A3D5-90DFAF56350F}">
      <dgm:prSet/>
      <dgm:spPr/>
      <dgm:t>
        <a:bodyPr/>
        <a:lstStyle/>
        <a:p>
          <a:endParaRPr lang="en-US"/>
        </a:p>
      </dgm:t>
    </dgm:pt>
    <dgm:pt modelId="{49CD37F5-7D2F-414E-9203-C4782D3434DE}">
      <dgm:prSet phldrT="[Text]"/>
      <dgm:spPr/>
      <dgm:t>
        <a:bodyPr/>
        <a:lstStyle/>
        <a:p>
          <a:r>
            <a:rPr lang="en-US" dirty="0" smtClean="0"/>
            <a:t>Learn</a:t>
          </a:r>
          <a:endParaRPr lang="en-US" dirty="0"/>
        </a:p>
      </dgm:t>
    </dgm:pt>
    <dgm:pt modelId="{501D8107-3B13-BF49-A266-93F6AA4BEF5D}" type="parTrans" cxnId="{2D11B19D-6922-464D-A838-9820D0B62FDC}">
      <dgm:prSet/>
      <dgm:spPr/>
      <dgm:t>
        <a:bodyPr/>
        <a:lstStyle/>
        <a:p>
          <a:endParaRPr lang="en-US"/>
        </a:p>
      </dgm:t>
    </dgm:pt>
    <dgm:pt modelId="{2348F614-E46F-CF42-BE01-0B41D15D2E76}" type="sibTrans" cxnId="{2D11B19D-6922-464D-A838-9820D0B62FDC}">
      <dgm:prSet/>
      <dgm:spPr/>
      <dgm:t>
        <a:bodyPr/>
        <a:lstStyle/>
        <a:p>
          <a:endParaRPr lang="en-US"/>
        </a:p>
      </dgm:t>
    </dgm:pt>
    <dgm:pt modelId="{CECC2AE3-CDB3-1341-83B3-F112DE06D5A0}">
      <dgm:prSet phldrT="[Text]"/>
      <dgm:spPr/>
      <dgm:t>
        <a:bodyPr/>
        <a:lstStyle/>
        <a:p>
          <a:r>
            <a:rPr lang="en-US" dirty="0" smtClean="0"/>
            <a:t>Reflect</a:t>
          </a:r>
          <a:endParaRPr lang="en-US" dirty="0"/>
        </a:p>
      </dgm:t>
    </dgm:pt>
    <dgm:pt modelId="{572A2C49-B8A9-4143-900C-FFF93D07D57C}" type="parTrans" cxnId="{36E372C6-FA11-9D41-B24D-B82584869C9C}">
      <dgm:prSet/>
      <dgm:spPr/>
      <dgm:t>
        <a:bodyPr/>
        <a:lstStyle/>
        <a:p>
          <a:endParaRPr lang="en-US"/>
        </a:p>
      </dgm:t>
    </dgm:pt>
    <dgm:pt modelId="{51BFDA81-E772-E84A-8C85-245BDB5E5F44}" type="sibTrans" cxnId="{36E372C6-FA11-9D41-B24D-B82584869C9C}">
      <dgm:prSet/>
      <dgm:spPr/>
      <dgm:t>
        <a:bodyPr/>
        <a:lstStyle/>
        <a:p>
          <a:endParaRPr lang="en-US"/>
        </a:p>
      </dgm:t>
    </dgm:pt>
    <dgm:pt modelId="{80B4E059-5029-4F4F-947D-519D70615873}" type="pres">
      <dgm:prSet presAssocID="{FDB848CF-B35F-114D-857B-F92DC00DB47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CDD40EC-DD43-3E43-8C8C-7AA4966DA980}" type="pres">
      <dgm:prSet presAssocID="{8CCDB9E8-FE01-C84B-9B5A-84885654651A}" presName="composite" presStyleCnt="0"/>
      <dgm:spPr/>
    </dgm:pt>
    <dgm:pt modelId="{BE09FD5B-992C-674E-9ECD-8D8C3D2590B7}" type="pres">
      <dgm:prSet presAssocID="{8CCDB9E8-FE01-C84B-9B5A-84885654651A}" presName="bentUpArrow1" presStyleLbl="alignImgPlace1" presStyleIdx="0" presStyleCnt="5"/>
      <dgm:spPr/>
    </dgm:pt>
    <dgm:pt modelId="{05F97586-0C88-C448-B943-65D767891C55}" type="pres">
      <dgm:prSet presAssocID="{8CCDB9E8-FE01-C84B-9B5A-84885654651A}" presName="ParentText" presStyleLbl="node1" presStyleIdx="0" presStyleCnt="6" custScaleX="1532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11819-4097-8E44-8FDE-87726A3C5B2C}" type="pres">
      <dgm:prSet presAssocID="{8CCDB9E8-FE01-C84B-9B5A-84885654651A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AD07D-B5B3-8840-901A-13C37715BD07}" type="pres">
      <dgm:prSet presAssocID="{CA256C38-2576-1F4A-9B55-8073E2113B08}" presName="sibTrans" presStyleCnt="0"/>
      <dgm:spPr/>
    </dgm:pt>
    <dgm:pt modelId="{8C46D5D4-50FF-1D40-8FDD-7DB296069E36}" type="pres">
      <dgm:prSet presAssocID="{A2679DC0-60AD-D34D-9F6C-3447300B0037}" presName="composite" presStyleCnt="0"/>
      <dgm:spPr/>
    </dgm:pt>
    <dgm:pt modelId="{1072E984-3703-B246-A166-F4EC239AB5E2}" type="pres">
      <dgm:prSet presAssocID="{A2679DC0-60AD-D34D-9F6C-3447300B0037}" presName="bentUpArrow1" presStyleLbl="alignImgPlace1" presStyleIdx="1" presStyleCnt="5"/>
      <dgm:spPr/>
    </dgm:pt>
    <dgm:pt modelId="{849B0BFA-5B8E-874C-80EE-61420190FB0B}" type="pres">
      <dgm:prSet presAssocID="{A2679DC0-60AD-D34D-9F6C-3447300B0037}" presName="ParentText" presStyleLbl="node1" presStyleIdx="1" presStyleCnt="6" custScaleX="1864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1138F-7E58-9B41-A508-B799B259CD6F}" type="pres">
      <dgm:prSet presAssocID="{A2679DC0-60AD-D34D-9F6C-3447300B0037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6492A-1196-1749-9CDC-0C0721FD6533}" type="pres">
      <dgm:prSet presAssocID="{8137F697-0269-4A4C-8210-A193B2EE332F}" presName="sibTrans" presStyleCnt="0"/>
      <dgm:spPr/>
    </dgm:pt>
    <dgm:pt modelId="{AB82112B-84F2-3E4A-89B9-98FACF729959}" type="pres">
      <dgm:prSet presAssocID="{49CD37F5-7D2F-414E-9203-C4782D3434DE}" presName="composite" presStyleCnt="0"/>
      <dgm:spPr/>
    </dgm:pt>
    <dgm:pt modelId="{7102F6E7-24CC-DA48-B5A2-76B826AF9DC1}" type="pres">
      <dgm:prSet presAssocID="{49CD37F5-7D2F-414E-9203-C4782D3434DE}" presName="bentUpArrow1" presStyleLbl="alignImgPlace1" presStyleIdx="2" presStyleCnt="5"/>
      <dgm:spPr/>
    </dgm:pt>
    <dgm:pt modelId="{8EDA5876-07EE-6941-BD59-462289C0C27D}" type="pres">
      <dgm:prSet presAssocID="{49CD37F5-7D2F-414E-9203-C4782D3434DE}" presName="ParentText" presStyleLbl="node1" presStyleIdx="2" presStyleCnt="6" custScaleX="1862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07976-E71D-584B-B2B7-EEA08AB8F426}" type="pres">
      <dgm:prSet presAssocID="{49CD37F5-7D2F-414E-9203-C4782D3434DE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69660B19-1AA5-FD48-91E7-A07E6E7D5657}" type="pres">
      <dgm:prSet presAssocID="{2348F614-E46F-CF42-BE01-0B41D15D2E76}" presName="sibTrans" presStyleCnt="0"/>
      <dgm:spPr/>
    </dgm:pt>
    <dgm:pt modelId="{D4D8A218-E7F9-AC46-B312-0847C2A4A3E4}" type="pres">
      <dgm:prSet presAssocID="{5FA93700-C08E-804D-B538-43381FCED78E}" presName="composite" presStyleCnt="0"/>
      <dgm:spPr/>
    </dgm:pt>
    <dgm:pt modelId="{31F43039-944B-594F-B192-210FF9EA5B28}" type="pres">
      <dgm:prSet presAssocID="{5FA93700-C08E-804D-B538-43381FCED78E}" presName="bentUpArrow1" presStyleLbl="alignImgPlace1" presStyleIdx="3" presStyleCnt="5"/>
      <dgm:spPr/>
    </dgm:pt>
    <dgm:pt modelId="{43F591CD-774C-694D-82BF-79F427117AA5}" type="pres">
      <dgm:prSet presAssocID="{5FA93700-C08E-804D-B538-43381FCED78E}" presName="ParentText" presStyleLbl="node1" presStyleIdx="3" presStyleCnt="6" custScaleX="15976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E2F8E-82C0-0A44-A489-D548F10EAD13}" type="pres">
      <dgm:prSet presAssocID="{5FA93700-C08E-804D-B538-43381FCED78E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76EAC32C-8C8F-E34C-97AF-2CD489D40A69}" type="pres">
      <dgm:prSet presAssocID="{A6E8ABB4-EA49-714D-A735-DCF9540FC46C}" presName="sibTrans" presStyleCnt="0"/>
      <dgm:spPr/>
    </dgm:pt>
    <dgm:pt modelId="{D219E4F9-09BF-FD48-8AB3-040863FE913F}" type="pres">
      <dgm:prSet presAssocID="{47858735-CCDF-7D49-BBB9-4F8C0673D3C3}" presName="composite" presStyleCnt="0"/>
      <dgm:spPr/>
    </dgm:pt>
    <dgm:pt modelId="{E371C4D3-A91D-FC4D-8EFC-9C7CA1584E0B}" type="pres">
      <dgm:prSet presAssocID="{47858735-CCDF-7D49-BBB9-4F8C0673D3C3}" presName="bentUpArrow1" presStyleLbl="alignImgPlace1" presStyleIdx="4" presStyleCnt="5"/>
      <dgm:spPr/>
    </dgm:pt>
    <dgm:pt modelId="{5E19610D-2014-0344-91A6-60C9800F37C8}" type="pres">
      <dgm:prSet presAssocID="{47858735-CCDF-7D49-BBB9-4F8C0673D3C3}" presName="ParentText" presStyleLbl="node1" presStyleIdx="4" presStyleCnt="6" custScaleX="1740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550B82-C5AC-054D-8899-E5FAB6BB0E49}" type="pres">
      <dgm:prSet presAssocID="{47858735-CCDF-7D49-BBB9-4F8C0673D3C3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B9A5BAD9-7291-7E4F-96BA-F23D2A0C3E41}" type="pres">
      <dgm:prSet presAssocID="{EC0F2CF4-309A-6C4D-A11A-E9094D38E980}" presName="sibTrans" presStyleCnt="0"/>
      <dgm:spPr/>
    </dgm:pt>
    <dgm:pt modelId="{DD033E1A-CD85-C048-9A33-1AA1B348A1D6}" type="pres">
      <dgm:prSet presAssocID="{CECC2AE3-CDB3-1341-83B3-F112DE06D5A0}" presName="composite" presStyleCnt="0"/>
      <dgm:spPr/>
    </dgm:pt>
    <dgm:pt modelId="{833C92B9-708B-9947-A23B-F7230F71782C}" type="pres">
      <dgm:prSet presAssocID="{CECC2AE3-CDB3-1341-83B3-F112DE06D5A0}" presName="ParentText" presStyleLbl="node1" presStyleIdx="5" presStyleCnt="6" custScaleX="17879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083495-4CA6-A544-8230-81CFAAE66798}" srcId="{FDB848CF-B35F-114D-857B-F92DC00DB474}" destId="{A2679DC0-60AD-D34D-9F6C-3447300B0037}" srcOrd="1" destOrd="0" parTransId="{5FE0A174-60B7-B44B-8E31-10A9AC824532}" sibTransId="{8137F697-0269-4A4C-8210-A193B2EE332F}"/>
    <dgm:cxn modelId="{281E220A-9389-284A-8CF9-75CCD673BCBA}" type="presOf" srcId="{49CD37F5-7D2F-414E-9203-C4782D3434DE}" destId="{8EDA5876-07EE-6941-BD59-462289C0C27D}" srcOrd="0" destOrd="0" presId="urn:microsoft.com/office/officeart/2005/8/layout/StepDownProcess"/>
    <dgm:cxn modelId="{58D38914-2ADE-C541-B349-A27595FF5476}" srcId="{FDB848CF-B35F-114D-857B-F92DC00DB474}" destId="{8CCDB9E8-FE01-C84B-9B5A-84885654651A}" srcOrd="0" destOrd="0" parTransId="{F0758D2F-5A63-FE4F-8236-07336E28F543}" sibTransId="{CA256C38-2576-1F4A-9B55-8073E2113B08}"/>
    <dgm:cxn modelId="{39AB1D61-2407-4E4C-9564-FABAFC29317D}" srcId="{FDB848CF-B35F-114D-857B-F92DC00DB474}" destId="{47858735-CCDF-7D49-BBB9-4F8C0673D3C3}" srcOrd="4" destOrd="0" parTransId="{54B2F912-D964-274E-844A-D0823EB9BCF8}" sibTransId="{EC0F2CF4-309A-6C4D-A11A-E9094D38E980}"/>
    <dgm:cxn modelId="{EF08A7C9-9B51-EF4C-B41B-6DC0D23F3825}" type="presOf" srcId="{FDB848CF-B35F-114D-857B-F92DC00DB474}" destId="{80B4E059-5029-4F4F-947D-519D70615873}" srcOrd="0" destOrd="0" presId="urn:microsoft.com/office/officeart/2005/8/layout/StepDownProcess"/>
    <dgm:cxn modelId="{7B79D3A2-0CF0-B54E-92C0-105C2B20AC28}" type="presOf" srcId="{CECC2AE3-CDB3-1341-83B3-F112DE06D5A0}" destId="{833C92B9-708B-9947-A23B-F7230F71782C}" srcOrd="0" destOrd="0" presId="urn:microsoft.com/office/officeart/2005/8/layout/StepDownProcess"/>
    <dgm:cxn modelId="{44CD923E-BA7B-E64F-B442-9AFE9A6F49A9}" type="presOf" srcId="{8CCDB9E8-FE01-C84B-9B5A-84885654651A}" destId="{05F97586-0C88-C448-B943-65D767891C55}" srcOrd="0" destOrd="0" presId="urn:microsoft.com/office/officeart/2005/8/layout/StepDownProcess"/>
    <dgm:cxn modelId="{7224EBE6-30C1-4040-B794-5627C594D42A}" type="presOf" srcId="{5FA93700-C08E-804D-B538-43381FCED78E}" destId="{43F591CD-774C-694D-82BF-79F427117AA5}" srcOrd="0" destOrd="0" presId="urn:microsoft.com/office/officeart/2005/8/layout/StepDownProcess"/>
    <dgm:cxn modelId="{A3A0E73C-5DCC-C94F-8927-1B7788103F3C}" type="presOf" srcId="{A2679DC0-60AD-D34D-9F6C-3447300B0037}" destId="{849B0BFA-5B8E-874C-80EE-61420190FB0B}" srcOrd="0" destOrd="0" presId="urn:microsoft.com/office/officeart/2005/8/layout/StepDownProcess"/>
    <dgm:cxn modelId="{D5C6E9AC-6086-DF44-BE18-3756273DD6DA}" type="presOf" srcId="{47858735-CCDF-7D49-BBB9-4F8C0673D3C3}" destId="{5E19610D-2014-0344-91A6-60C9800F37C8}" srcOrd="0" destOrd="0" presId="urn:microsoft.com/office/officeart/2005/8/layout/StepDownProcess"/>
    <dgm:cxn modelId="{36E372C6-FA11-9D41-B24D-B82584869C9C}" srcId="{FDB848CF-B35F-114D-857B-F92DC00DB474}" destId="{CECC2AE3-CDB3-1341-83B3-F112DE06D5A0}" srcOrd="5" destOrd="0" parTransId="{572A2C49-B8A9-4143-900C-FFF93D07D57C}" sibTransId="{51BFDA81-E772-E84A-8C85-245BDB5E5F44}"/>
    <dgm:cxn modelId="{D94FB415-14D2-0142-A3D5-90DFAF56350F}" srcId="{FDB848CF-B35F-114D-857B-F92DC00DB474}" destId="{5FA93700-C08E-804D-B538-43381FCED78E}" srcOrd="3" destOrd="0" parTransId="{76DA1FA5-A934-7843-B468-3D7D0CCA20FC}" sibTransId="{A6E8ABB4-EA49-714D-A735-DCF9540FC46C}"/>
    <dgm:cxn modelId="{2D11B19D-6922-464D-A838-9820D0B62FDC}" srcId="{FDB848CF-B35F-114D-857B-F92DC00DB474}" destId="{49CD37F5-7D2F-414E-9203-C4782D3434DE}" srcOrd="2" destOrd="0" parTransId="{501D8107-3B13-BF49-A266-93F6AA4BEF5D}" sibTransId="{2348F614-E46F-CF42-BE01-0B41D15D2E76}"/>
    <dgm:cxn modelId="{66783905-995E-984C-9901-B5590163F9AE}" type="presParOf" srcId="{80B4E059-5029-4F4F-947D-519D70615873}" destId="{FCDD40EC-DD43-3E43-8C8C-7AA4966DA980}" srcOrd="0" destOrd="0" presId="urn:microsoft.com/office/officeart/2005/8/layout/StepDownProcess"/>
    <dgm:cxn modelId="{43E3233E-FFDC-D042-B0E5-D81DE11DF87E}" type="presParOf" srcId="{FCDD40EC-DD43-3E43-8C8C-7AA4966DA980}" destId="{BE09FD5B-992C-674E-9ECD-8D8C3D2590B7}" srcOrd="0" destOrd="0" presId="urn:microsoft.com/office/officeart/2005/8/layout/StepDownProcess"/>
    <dgm:cxn modelId="{EC4A3BEE-438A-4A4E-9072-9FA6D361D3B9}" type="presParOf" srcId="{FCDD40EC-DD43-3E43-8C8C-7AA4966DA980}" destId="{05F97586-0C88-C448-B943-65D767891C55}" srcOrd="1" destOrd="0" presId="urn:microsoft.com/office/officeart/2005/8/layout/StepDownProcess"/>
    <dgm:cxn modelId="{0D8F2EB2-2077-1242-BFE6-FFE2B65A602E}" type="presParOf" srcId="{FCDD40EC-DD43-3E43-8C8C-7AA4966DA980}" destId="{51611819-4097-8E44-8FDE-87726A3C5B2C}" srcOrd="2" destOrd="0" presId="urn:microsoft.com/office/officeart/2005/8/layout/StepDownProcess"/>
    <dgm:cxn modelId="{43F939D0-A26E-974F-B831-F6725EDEB8FF}" type="presParOf" srcId="{80B4E059-5029-4F4F-947D-519D70615873}" destId="{75DAD07D-B5B3-8840-901A-13C37715BD07}" srcOrd="1" destOrd="0" presId="urn:microsoft.com/office/officeart/2005/8/layout/StepDownProcess"/>
    <dgm:cxn modelId="{3BD47B24-C32C-6E4E-A405-71EA31782D95}" type="presParOf" srcId="{80B4E059-5029-4F4F-947D-519D70615873}" destId="{8C46D5D4-50FF-1D40-8FDD-7DB296069E36}" srcOrd="2" destOrd="0" presId="urn:microsoft.com/office/officeart/2005/8/layout/StepDownProcess"/>
    <dgm:cxn modelId="{51EB3788-0E13-D743-BFD0-0F35AA1D187B}" type="presParOf" srcId="{8C46D5D4-50FF-1D40-8FDD-7DB296069E36}" destId="{1072E984-3703-B246-A166-F4EC239AB5E2}" srcOrd="0" destOrd="0" presId="urn:microsoft.com/office/officeart/2005/8/layout/StepDownProcess"/>
    <dgm:cxn modelId="{3AB5895E-7D4C-DA4F-AB70-292163598381}" type="presParOf" srcId="{8C46D5D4-50FF-1D40-8FDD-7DB296069E36}" destId="{849B0BFA-5B8E-874C-80EE-61420190FB0B}" srcOrd="1" destOrd="0" presId="urn:microsoft.com/office/officeart/2005/8/layout/StepDownProcess"/>
    <dgm:cxn modelId="{279A8A5F-2C31-A54D-BBFF-1715F3C8B4E2}" type="presParOf" srcId="{8C46D5D4-50FF-1D40-8FDD-7DB296069E36}" destId="{A541138F-7E58-9B41-A508-B799B259CD6F}" srcOrd="2" destOrd="0" presId="urn:microsoft.com/office/officeart/2005/8/layout/StepDownProcess"/>
    <dgm:cxn modelId="{9D3AA68A-91E3-D241-8D38-1E24FD83AF6A}" type="presParOf" srcId="{80B4E059-5029-4F4F-947D-519D70615873}" destId="{0DC6492A-1196-1749-9CDC-0C0721FD6533}" srcOrd="3" destOrd="0" presId="urn:microsoft.com/office/officeart/2005/8/layout/StepDownProcess"/>
    <dgm:cxn modelId="{68127DD5-D932-D84F-AC52-DB0297D4850D}" type="presParOf" srcId="{80B4E059-5029-4F4F-947D-519D70615873}" destId="{AB82112B-84F2-3E4A-89B9-98FACF729959}" srcOrd="4" destOrd="0" presId="urn:microsoft.com/office/officeart/2005/8/layout/StepDownProcess"/>
    <dgm:cxn modelId="{DC01A24A-A317-434E-B186-74A511A2D991}" type="presParOf" srcId="{AB82112B-84F2-3E4A-89B9-98FACF729959}" destId="{7102F6E7-24CC-DA48-B5A2-76B826AF9DC1}" srcOrd="0" destOrd="0" presId="urn:microsoft.com/office/officeart/2005/8/layout/StepDownProcess"/>
    <dgm:cxn modelId="{AED1F3B2-A211-0740-A042-24EDA7DC578E}" type="presParOf" srcId="{AB82112B-84F2-3E4A-89B9-98FACF729959}" destId="{8EDA5876-07EE-6941-BD59-462289C0C27D}" srcOrd="1" destOrd="0" presId="urn:microsoft.com/office/officeart/2005/8/layout/StepDownProcess"/>
    <dgm:cxn modelId="{896597AF-9813-F247-A7F1-AB641404C24B}" type="presParOf" srcId="{AB82112B-84F2-3E4A-89B9-98FACF729959}" destId="{98807976-E71D-584B-B2B7-EEA08AB8F426}" srcOrd="2" destOrd="0" presId="urn:microsoft.com/office/officeart/2005/8/layout/StepDownProcess"/>
    <dgm:cxn modelId="{8F36155D-1E92-2244-8B09-CA2A952BBFAA}" type="presParOf" srcId="{80B4E059-5029-4F4F-947D-519D70615873}" destId="{69660B19-1AA5-FD48-91E7-A07E6E7D5657}" srcOrd="5" destOrd="0" presId="urn:microsoft.com/office/officeart/2005/8/layout/StepDownProcess"/>
    <dgm:cxn modelId="{65BF6759-4B4B-3341-93E2-B117FAD86CFE}" type="presParOf" srcId="{80B4E059-5029-4F4F-947D-519D70615873}" destId="{D4D8A218-E7F9-AC46-B312-0847C2A4A3E4}" srcOrd="6" destOrd="0" presId="urn:microsoft.com/office/officeart/2005/8/layout/StepDownProcess"/>
    <dgm:cxn modelId="{55CA73F1-2BB1-7748-AEC4-9C52B6FDD5AF}" type="presParOf" srcId="{D4D8A218-E7F9-AC46-B312-0847C2A4A3E4}" destId="{31F43039-944B-594F-B192-210FF9EA5B28}" srcOrd="0" destOrd="0" presId="urn:microsoft.com/office/officeart/2005/8/layout/StepDownProcess"/>
    <dgm:cxn modelId="{89D1A8A0-0541-7E44-85A1-E5B8B1C57407}" type="presParOf" srcId="{D4D8A218-E7F9-AC46-B312-0847C2A4A3E4}" destId="{43F591CD-774C-694D-82BF-79F427117AA5}" srcOrd="1" destOrd="0" presId="urn:microsoft.com/office/officeart/2005/8/layout/StepDownProcess"/>
    <dgm:cxn modelId="{F88C5983-559E-5D4E-95BF-7325A457547A}" type="presParOf" srcId="{D4D8A218-E7F9-AC46-B312-0847C2A4A3E4}" destId="{3EFE2F8E-82C0-0A44-A489-D548F10EAD13}" srcOrd="2" destOrd="0" presId="urn:microsoft.com/office/officeart/2005/8/layout/StepDownProcess"/>
    <dgm:cxn modelId="{64F3DB32-861E-3540-A33B-803D900B764F}" type="presParOf" srcId="{80B4E059-5029-4F4F-947D-519D70615873}" destId="{76EAC32C-8C8F-E34C-97AF-2CD489D40A69}" srcOrd="7" destOrd="0" presId="urn:microsoft.com/office/officeart/2005/8/layout/StepDownProcess"/>
    <dgm:cxn modelId="{F14EB7EE-889D-054C-8130-6A6CE90866DB}" type="presParOf" srcId="{80B4E059-5029-4F4F-947D-519D70615873}" destId="{D219E4F9-09BF-FD48-8AB3-040863FE913F}" srcOrd="8" destOrd="0" presId="urn:microsoft.com/office/officeart/2005/8/layout/StepDownProcess"/>
    <dgm:cxn modelId="{B0C3BC56-A0EE-444A-A650-7EF61F4737C7}" type="presParOf" srcId="{D219E4F9-09BF-FD48-8AB3-040863FE913F}" destId="{E371C4D3-A91D-FC4D-8EFC-9C7CA1584E0B}" srcOrd="0" destOrd="0" presId="urn:microsoft.com/office/officeart/2005/8/layout/StepDownProcess"/>
    <dgm:cxn modelId="{DA45DD9C-819D-6643-9A9D-FB4649F62260}" type="presParOf" srcId="{D219E4F9-09BF-FD48-8AB3-040863FE913F}" destId="{5E19610D-2014-0344-91A6-60C9800F37C8}" srcOrd="1" destOrd="0" presId="urn:microsoft.com/office/officeart/2005/8/layout/StepDownProcess"/>
    <dgm:cxn modelId="{BB8DA75C-5290-AB45-A12B-6030F800E3E6}" type="presParOf" srcId="{D219E4F9-09BF-FD48-8AB3-040863FE913F}" destId="{D5550B82-C5AC-054D-8899-E5FAB6BB0E49}" srcOrd="2" destOrd="0" presId="urn:microsoft.com/office/officeart/2005/8/layout/StepDownProcess"/>
    <dgm:cxn modelId="{EDA1AE6C-AD85-B243-A4F9-E6246CB5DF90}" type="presParOf" srcId="{80B4E059-5029-4F4F-947D-519D70615873}" destId="{B9A5BAD9-7291-7E4F-96BA-F23D2A0C3E41}" srcOrd="9" destOrd="0" presId="urn:microsoft.com/office/officeart/2005/8/layout/StepDownProcess"/>
    <dgm:cxn modelId="{2C27E083-8C75-E343-B9F5-496149A565A5}" type="presParOf" srcId="{80B4E059-5029-4F4F-947D-519D70615873}" destId="{DD033E1A-CD85-C048-9A33-1AA1B348A1D6}" srcOrd="10" destOrd="0" presId="urn:microsoft.com/office/officeart/2005/8/layout/StepDownProcess"/>
    <dgm:cxn modelId="{EC99BA20-E3A7-124A-9E30-4041CC6C7D75}" type="presParOf" srcId="{DD033E1A-CD85-C048-9A33-1AA1B348A1D6}" destId="{833C92B9-708B-9947-A23B-F7230F71782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9FD5B-992C-674E-9ECD-8D8C3D2590B7}">
      <dsp:nvSpPr>
        <dsp:cNvPr id="0" name=""/>
        <dsp:cNvSpPr/>
      </dsp:nvSpPr>
      <dsp:spPr>
        <a:xfrm rot="5400000">
          <a:off x="428403" y="1262762"/>
          <a:ext cx="598947" cy="6818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97586-0C88-C448-B943-65D767891C55}">
      <dsp:nvSpPr>
        <dsp:cNvPr id="0" name=""/>
        <dsp:cNvSpPr/>
      </dsp:nvSpPr>
      <dsp:spPr>
        <a:xfrm>
          <a:off x="1235" y="598817"/>
          <a:ext cx="1545241" cy="705759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Idea</a:t>
          </a:r>
          <a:endParaRPr lang="en-US" sz="2900" kern="1200" dirty="0"/>
        </a:p>
      </dsp:txBody>
      <dsp:txXfrm>
        <a:off x="35694" y="633276"/>
        <a:ext cx="1476323" cy="636841"/>
      </dsp:txXfrm>
    </dsp:sp>
    <dsp:sp modelId="{51611819-4097-8E44-8FDE-87726A3C5B2C}">
      <dsp:nvSpPr>
        <dsp:cNvPr id="0" name=""/>
        <dsp:cNvSpPr/>
      </dsp:nvSpPr>
      <dsp:spPr>
        <a:xfrm>
          <a:off x="1277993" y="666128"/>
          <a:ext cx="733322" cy="570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2E984-3703-B246-A166-F4EC239AB5E2}">
      <dsp:nvSpPr>
        <dsp:cNvPr id="0" name=""/>
        <dsp:cNvSpPr/>
      </dsp:nvSpPr>
      <dsp:spPr>
        <a:xfrm rot="5400000">
          <a:off x="1560434" y="2055563"/>
          <a:ext cx="598947" cy="6818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1264259"/>
            <a:satOff val="-1735"/>
            <a:lumOff val="27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B0BFA-5B8E-874C-80EE-61420190FB0B}">
      <dsp:nvSpPr>
        <dsp:cNvPr id="0" name=""/>
        <dsp:cNvSpPr/>
      </dsp:nvSpPr>
      <dsp:spPr>
        <a:xfrm>
          <a:off x="966074" y="1391618"/>
          <a:ext cx="1879625" cy="705759"/>
        </a:xfrm>
        <a:prstGeom prst="roundRect">
          <a:avLst>
            <a:gd name="adj" fmla="val 1667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Pitch</a:t>
          </a:r>
          <a:endParaRPr lang="en-US" sz="2900" kern="1200" dirty="0"/>
        </a:p>
      </dsp:txBody>
      <dsp:txXfrm>
        <a:off x="1000533" y="1426077"/>
        <a:ext cx="1810707" cy="636841"/>
      </dsp:txXfrm>
    </dsp:sp>
    <dsp:sp modelId="{A541138F-7E58-9B41-A508-B799B259CD6F}">
      <dsp:nvSpPr>
        <dsp:cNvPr id="0" name=""/>
        <dsp:cNvSpPr/>
      </dsp:nvSpPr>
      <dsp:spPr>
        <a:xfrm>
          <a:off x="2410024" y="1458929"/>
          <a:ext cx="733322" cy="570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2F6E7-24CC-DA48-B5A2-76B826AF9DC1}">
      <dsp:nvSpPr>
        <dsp:cNvPr id="0" name=""/>
        <dsp:cNvSpPr/>
      </dsp:nvSpPr>
      <dsp:spPr>
        <a:xfrm rot="5400000">
          <a:off x="2524587" y="2848364"/>
          <a:ext cx="598947" cy="6818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2528518"/>
            <a:satOff val="-3470"/>
            <a:lumOff val="5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A5876-07EE-6941-BD59-462289C0C27D}">
      <dsp:nvSpPr>
        <dsp:cNvPr id="0" name=""/>
        <dsp:cNvSpPr/>
      </dsp:nvSpPr>
      <dsp:spPr>
        <a:xfrm>
          <a:off x="1930913" y="2184419"/>
          <a:ext cx="1878254" cy="705759"/>
        </a:xfrm>
        <a:prstGeom prst="roundRect">
          <a:avLst>
            <a:gd name="adj" fmla="val 1667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Learn</a:t>
          </a:r>
          <a:endParaRPr lang="en-US" sz="2900" kern="1200" dirty="0"/>
        </a:p>
      </dsp:txBody>
      <dsp:txXfrm>
        <a:off x="1965372" y="2218878"/>
        <a:ext cx="1809336" cy="636841"/>
      </dsp:txXfrm>
    </dsp:sp>
    <dsp:sp modelId="{98807976-E71D-584B-B2B7-EEA08AB8F426}">
      <dsp:nvSpPr>
        <dsp:cNvPr id="0" name=""/>
        <dsp:cNvSpPr/>
      </dsp:nvSpPr>
      <dsp:spPr>
        <a:xfrm>
          <a:off x="3374177" y="2251729"/>
          <a:ext cx="733322" cy="570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F43039-944B-594F-B192-210FF9EA5B28}">
      <dsp:nvSpPr>
        <dsp:cNvPr id="0" name=""/>
        <dsp:cNvSpPr/>
      </dsp:nvSpPr>
      <dsp:spPr>
        <a:xfrm rot="5400000">
          <a:off x="3355734" y="3641165"/>
          <a:ext cx="598947" cy="6818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3792777"/>
            <a:satOff val="-5206"/>
            <a:lumOff val="83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591CD-774C-694D-82BF-79F427117AA5}">
      <dsp:nvSpPr>
        <dsp:cNvPr id="0" name=""/>
        <dsp:cNvSpPr/>
      </dsp:nvSpPr>
      <dsp:spPr>
        <a:xfrm>
          <a:off x="2895752" y="2977220"/>
          <a:ext cx="1610870" cy="705759"/>
        </a:xfrm>
        <a:prstGeom prst="roundRect">
          <a:avLst>
            <a:gd name="adj" fmla="val 1667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Create</a:t>
          </a:r>
          <a:endParaRPr lang="en-US" sz="2900" kern="1200" dirty="0"/>
        </a:p>
      </dsp:txBody>
      <dsp:txXfrm>
        <a:off x="2930211" y="3011679"/>
        <a:ext cx="1541952" cy="636841"/>
      </dsp:txXfrm>
    </dsp:sp>
    <dsp:sp modelId="{3EFE2F8E-82C0-0A44-A489-D548F10EAD13}">
      <dsp:nvSpPr>
        <dsp:cNvPr id="0" name=""/>
        <dsp:cNvSpPr/>
      </dsp:nvSpPr>
      <dsp:spPr>
        <a:xfrm>
          <a:off x="4205324" y="3044530"/>
          <a:ext cx="733322" cy="570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1C4D3-A91D-FC4D-8EFC-9C7CA1584E0B}">
      <dsp:nvSpPr>
        <dsp:cNvPr id="0" name=""/>
        <dsp:cNvSpPr/>
      </dsp:nvSpPr>
      <dsp:spPr>
        <a:xfrm rot="5400000">
          <a:off x="4392634" y="4433966"/>
          <a:ext cx="598947" cy="6818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5057036"/>
            <a:satOff val="-6941"/>
            <a:lumOff val="1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9610D-2014-0344-91A6-60C9800F37C8}">
      <dsp:nvSpPr>
        <dsp:cNvPr id="0" name=""/>
        <dsp:cNvSpPr/>
      </dsp:nvSpPr>
      <dsp:spPr>
        <a:xfrm>
          <a:off x="3860591" y="3770021"/>
          <a:ext cx="1754992" cy="705759"/>
        </a:xfrm>
        <a:prstGeom prst="roundRect">
          <a:avLst>
            <a:gd name="adj" fmla="val 1667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Present</a:t>
          </a:r>
          <a:endParaRPr lang="en-US" sz="2900" kern="1200" dirty="0"/>
        </a:p>
      </dsp:txBody>
      <dsp:txXfrm>
        <a:off x="3895050" y="3804480"/>
        <a:ext cx="1686074" cy="636841"/>
      </dsp:txXfrm>
    </dsp:sp>
    <dsp:sp modelId="{D5550B82-C5AC-054D-8899-E5FAB6BB0E49}">
      <dsp:nvSpPr>
        <dsp:cNvPr id="0" name=""/>
        <dsp:cNvSpPr/>
      </dsp:nvSpPr>
      <dsp:spPr>
        <a:xfrm>
          <a:off x="5242224" y="3837331"/>
          <a:ext cx="733322" cy="570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C92B9-708B-9947-A23B-F7230F71782C}">
      <dsp:nvSpPr>
        <dsp:cNvPr id="0" name=""/>
        <dsp:cNvSpPr/>
      </dsp:nvSpPr>
      <dsp:spPr>
        <a:xfrm>
          <a:off x="4825430" y="4562822"/>
          <a:ext cx="1802734" cy="705759"/>
        </a:xfrm>
        <a:prstGeom prst="roundRect">
          <a:avLst>
            <a:gd name="adj" fmla="val 1667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Reflect</a:t>
          </a:r>
          <a:endParaRPr lang="en-US" sz="2900" kern="1200" dirty="0"/>
        </a:p>
      </dsp:txBody>
      <dsp:txXfrm>
        <a:off x="4859889" y="4597281"/>
        <a:ext cx="1733816" cy="636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24570-9F62-764C-B577-8FC0A7B6C7C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8E083-0896-D64F-BDC6-450318ED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8E083-0896-D64F-BDC6-450318ED28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0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8.xml"/><Relationship Id="rId4" Type="http://schemas.openxmlformats.org/officeDocument/2006/relationships/slide" Target="../slides/slide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slide" Target="../slides/slide10.xml"/><Relationship Id="rId4" Type="http://schemas.openxmlformats.org/officeDocument/2006/relationships/slide" Target="../slides/slide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10.xml"/><Relationship Id="rId5" Type="http://schemas.openxmlformats.org/officeDocument/2006/relationships/slide" Target="../slides/slide8.xml"/><Relationship Id="rId4" Type="http://schemas.openxmlformats.org/officeDocument/2006/relationships/slide" Target="../slides/slide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.xml"/><Relationship Id="rId5" Type="http://schemas.openxmlformats.org/officeDocument/2006/relationships/slide" Target="../slides/slide4.xml"/><Relationship Id="rId4" Type="http://schemas.openxmlformats.org/officeDocument/2006/relationships/slide" Target="../slides/slide5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10.xml"/><Relationship Id="rId5" Type="http://schemas.openxmlformats.org/officeDocument/2006/relationships/slide" Target="../slides/slide8.xml"/><Relationship Id="rId4" Type="http://schemas.openxmlformats.org/officeDocument/2006/relationships/slide" Target="../slides/slide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10.xml"/><Relationship Id="rId5" Type="http://schemas.openxmlformats.org/officeDocument/2006/relationships/slide" Target="../slides/slide8.xml"/><Relationship Id="rId4" Type="http://schemas.openxmlformats.org/officeDocument/2006/relationships/slide" Target="../slides/slide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10.xml"/><Relationship Id="rId5" Type="http://schemas.openxmlformats.org/officeDocument/2006/relationships/slide" Target="../slides/slide8.xml"/><Relationship Id="rId4" Type="http://schemas.openxmlformats.org/officeDocument/2006/relationships/slide" Target="../slides/slide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10.xml"/><Relationship Id="rId5" Type="http://schemas.openxmlformats.org/officeDocument/2006/relationships/slide" Target="../slides/slide8.xml"/><Relationship Id="rId4" Type="http://schemas.openxmlformats.org/officeDocument/2006/relationships/slide" Target="../slides/slide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.xml"/><Relationship Id="rId5" Type="http://schemas.openxmlformats.org/officeDocument/2006/relationships/slide" Target="../slides/slide4.xml"/><Relationship Id="rId4" Type="http://schemas.openxmlformats.org/officeDocument/2006/relationships/slide" Target="../slides/slide5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.xml"/><Relationship Id="rId5" Type="http://schemas.openxmlformats.org/officeDocument/2006/relationships/slide" Target="../slides/slide4.xml"/><Relationship Id="rId4" Type="http://schemas.openxmlformats.org/officeDocument/2006/relationships/slide" Target="../slides/slide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.xml"/><Relationship Id="rId5" Type="http://schemas.openxmlformats.org/officeDocument/2006/relationships/slide" Target="../slides/slide4.xml"/><Relationship Id="rId4" Type="http://schemas.openxmlformats.org/officeDocument/2006/relationships/slide" Target="../slides/sl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.xml"/><Relationship Id="rId5" Type="http://schemas.openxmlformats.org/officeDocument/2006/relationships/slide" Target="../slides/slide4.xml"/><Relationship Id="rId4" Type="http://schemas.openxmlformats.org/officeDocument/2006/relationships/slide" Target="../slides/slide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4" y="88668"/>
            <a:ext cx="8619032" cy="6680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Genius</a:t>
            </a:r>
            <a:r>
              <a:rPr lang="en-US" baseline="0" dirty="0" smtClean="0"/>
              <a:t> Hour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Your</a:t>
            </a:r>
            <a:r>
              <a:rPr lang="en-US" baseline="0" dirty="0" smtClean="0"/>
              <a:t> Passion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GH</a:t>
            </a:r>
            <a:r>
              <a:rPr lang="en-US" baseline="0" dirty="0" smtClean="0"/>
              <a:t> Planner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Journal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Presentation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hlinkClick r:id="rId3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hlinkClick r:id="rId4" action="ppaction://hlinksldjump"/>
          </p:cNvPr>
          <p:cNvSpPr/>
          <p:nvPr userDrawn="1"/>
        </p:nvSpPr>
        <p:spPr>
          <a:xfrm>
            <a:off x="8458200" y="2819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hlinkClick r:id="rId3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hlinkClick r:id="rId5" action="ppaction://hlinksldjump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4" y="88668"/>
            <a:ext cx="8619032" cy="6680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Genius Hour</a:t>
            </a:r>
          </a:p>
        </p:txBody>
      </p:sp>
      <p:sp>
        <p:nvSpPr>
          <p:cNvPr id="15" name="TextBox 14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Your Passion</a:t>
            </a:r>
          </a:p>
        </p:txBody>
      </p:sp>
      <p:sp>
        <p:nvSpPr>
          <p:cNvPr id="16" name="TextBox 15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GH Planner</a:t>
            </a:r>
          </a:p>
        </p:txBody>
      </p:sp>
      <p:sp>
        <p:nvSpPr>
          <p:cNvPr id="17" name="TextBox 16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Journal</a:t>
            </a:r>
          </a:p>
        </p:txBody>
      </p:sp>
      <p:sp>
        <p:nvSpPr>
          <p:cNvPr id="18" name="TextBox 17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Presentation</a:t>
            </a:r>
          </a:p>
        </p:txBody>
      </p:sp>
      <p:sp>
        <p:nvSpPr>
          <p:cNvPr id="20" name="Rectangle 19">
            <a:hlinkClick r:id="rId3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 userDrawn="1"/>
        </p:nvSpPr>
        <p:spPr>
          <a:xfrm>
            <a:off x="8458200" y="2819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58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4" y="88669"/>
            <a:ext cx="8619032" cy="6680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6" name="TextBox 25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Genius Hour</a:t>
            </a:r>
          </a:p>
        </p:txBody>
      </p:sp>
      <p:sp>
        <p:nvSpPr>
          <p:cNvPr id="27" name="TextBox 26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Your Passion</a:t>
            </a:r>
          </a:p>
        </p:txBody>
      </p:sp>
      <p:sp>
        <p:nvSpPr>
          <p:cNvPr id="28" name="TextBox 27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GH Planner</a:t>
            </a:r>
          </a:p>
        </p:txBody>
      </p:sp>
      <p:sp>
        <p:nvSpPr>
          <p:cNvPr id="29" name="TextBox 28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Journal</a:t>
            </a:r>
          </a:p>
        </p:txBody>
      </p:sp>
      <p:sp>
        <p:nvSpPr>
          <p:cNvPr id="30" name="TextBox 29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Presentation</a:t>
            </a:r>
          </a:p>
        </p:txBody>
      </p:sp>
      <p:sp>
        <p:nvSpPr>
          <p:cNvPr id="31" name="Rectangle 30">
            <a:hlinkClick r:id="rId3" action="ppaction://hlinksldjump"/>
          </p:cNvPr>
          <p:cNvSpPr/>
          <p:nvPr userDrawn="1"/>
        </p:nvSpPr>
        <p:spPr>
          <a:xfrm>
            <a:off x="8382000" y="152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>
            <a:hlinkClick r:id="rId4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>
            <a:hlinkClick r:id="rId5" action="ppaction://hlinksldjump"/>
          </p:cNvPr>
          <p:cNvSpPr/>
          <p:nvPr userDrawn="1"/>
        </p:nvSpPr>
        <p:spPr>
          <a:xfrm>
            <a:off x="8382000" y="2819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>
            <a:hlinkClick r:id="rId6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8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4" y="88669"/>
            <a:ext cx="8619032" cy="6680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Box 25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Genius</a:t>
            </a:r>
            <a:r>
              <a:rPr lang="en-US" baseline="0" dirty="0" smtClean="0"/>
              <a:t> Hour</a:t>
            </a:r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Your</a:t>
            </a:r>
            <a:r>
              <a:rPr lang="en-US" baseline="0" dirty="0" smtClean="0"/>
              <a:t> Passion</a:t>
            </a:r>
            <a:endParaRPr lang="en-US" dirty="0"/>
          </a:p>
        </p:txBody>
      </p:sp>
      <p:sp>
        <p:nvSpPr>
          <p:cNvPr id="28" name="TextBox 27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GH</a:t>
            </a:r>
            <a:r>
              <a:rPr lang="en-US" baseline="0" dirty="0" smtClean="0"/>
              <a:t> Planner</a:t>
            </a:r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Journal</a:t>
            </a:r>
            <a:endParaRPr lang="en-US" dirty="0"/>
          </a:p>
        </p:txBody>
      </p:sp>
      <p:sp>
        <p:nvSpPr>
          <p:cNvPr id="30" name="TextBox 29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Presentation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hlinkClick r:id="rId3" action="ppaction://hlinksldjump"/>
          </p:cNvPr>
          <p:cNvSpPr/>
          <p:nvPr userDrawn="1"/>
        </p:nvSpPr>
        <p:spPr>
          <a:xfrm>
            <a:off x="8382000" y="152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hlinkClick r:id="rId4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hlinkClick r:id="rId5" action="ppaction://hlinksldjump"/>
          </p:cNvPr>
          <p:cNvSpPr/>
          <p:nvPr userDrawn="1"/>
        </p:nvSpPr>
        <p:spPr>
          <a:xfrm>
            <a:off x="8382000" y="2819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hlinkClick r:id="rId4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hlinkClick r:id="rId6" action="ppaction://hlinksldjump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6" y="88669"/>
            <a:ext cx="8619031" cy="6680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Genius Hour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Your Passion</a:t>
            </a:r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GH Planner</a:t>
            </a:r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Journal</a:t>
            </a:r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Presentation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8382000" y="76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 userDrawn="1"/>
        </p:nvSpPr>
        <p:spPr>
          <a:xfrm>
            <a:off x="8382000" y="2743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07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6" y="88668"/>
            <a:ext cx="8619031" cy="6680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Genius Hour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Your Passion</a:t>
            </a:r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GH Planner</a:t>
            </a:r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Journal</a:t>
            </a:r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Presentation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8382000" y="152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 userDrawn="1"/>
        </p:nvSpPr>
        <p:spPr>
          <a:xfrm>
            <a:off x="8382000" y="2819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57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6" y="88668"/>
            <a:ext cx="8619031" cy="6680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Genius Hour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Your Passion</a:t>
            </a:r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GH Planner</a:t>
            </a:r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Journal</a:t>
            </a:r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Presentation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8382000" y="152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 userDrawn="1"/>
        </p:nvSpPr>
        <p:spPr>
          <a:xfrm>
            <a:off x="8382000" y="2819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2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6" y="88668"/>
            <a:ext cx="8619031" cy="6680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Genius Hour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Your Passion</a:t>
            </a:r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GH Planner</a:t>
            </a:r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Journal</a:t>
            </a:r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Presentation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8305800" y="152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 userDrawn="1"/>
        </p:nvSpPr>
        <p:spPr>
          <a:xfrm>
            <a:off x="8382000" y="2819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 userDrawn="1"/>
        </p:nvSpPr>
        <p:spPr>
          <a:xfrm>
            <a:off x="83058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2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>
                <a:solidFill>
                  <a:prstClr val="black"/>
                </a:solidFill>
              </a:rPr>
              <a:pPr/>
              <a:t>2/22/2018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08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>
                <a:solidFill>
                  <a:prstClr val="black"/>
                </a:solidFill>
              </a:rPr>
              <a:pPr/>
              <a:t>2/22/2018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38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>
                <a:solidFill>
                  <a:prstClr val="black"/>
                </a:solidFill>
              </a:rPr>
              <a:pPr/>
              <a:t>2/22/2018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82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>
                <a:solidFill>
                  <a:prstClr val="black"/>
                </a:solidFill>
              </a:rPr>
              <a:pPr/>
              <a:t>2/22/2018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049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>
                <a:solidFill>
                  <a:prstClr val="black"/>
                </a:solidFill>
              </a:rPr>
              <a:pPr/>
              <a:t>2/22/2018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31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>
                <a:solidFill>
                  <a:prstClr val="black"/>
                </a:solidFill>
              </a:rPr>
              <a:pPr/>
              <a:t>2/22/2018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0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6" y="88669"/>
            <a:ext cx="8619031" cy="6680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Genius</a:t>
            </a:r>
            <a:r>
              <a:rPr lang="en-US" baseline="0" dirty="0" smtClean="0"/>
              <a:t> Hour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Your</a:t>
            </a:r>
            <a:r>
              <a:rPr lang="en-US" baseline="0" dirty="0" smtClean="0"/>
              <a:t> Passion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GH</a:t>
            </a:r>
            <a:r>
              <a:rPr lang="en-US" baseline="0" dirty="0" smtClean="0"/>
              <a:t> Planner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Journal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Presentation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8382000" y="76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5" action="ppaction://hlinksldjump"/>
          </p:cNvPr>
          <p:cNvSpPr/>
          <p:nvPr userDrawn="1"/>
        </p:nvSpPr>
        <p:spPr>
          <a:xfrm>
            <a:off x="8382000" y="2743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4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Click r:id="rId6" action="ppaction://hlinksldjump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>
                <a:solidFill>
                  <a:prstClr val="black"/>
                </a:solidFill>
              </a:rPr>
              <a:pPr/>
              <a:t>2/22/2018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51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>
                <a:solidFill>
                  <a:prstClr val="black"/>
                </a:solidFill>
              </a:rPr>
              <a:pPr/>
              <a:t>2/22/2018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99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>
                <a:solidFill>
                  <a:prstClr val="black"/>
                </a:solidFill>
              </a:rPr>
              <a:pPr/>
              <a:t>2/22/2018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381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>
                <a:solidFill>
                  <a:prstClr val="black"/>
                </a:solidFill>
              </a:rPr>
              <a:pPr/>
              <a:t>2/22/2018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46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>
                <a:solidFill>
                  <a:prstClr val="black"/>
                </a:solidFill>
              </a:rPr>
              <a:pPr/>
              <a:t>2/22/2018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9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6" y="88668"/>
            <a:ext cx="8619031" cy="6680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Genius</a:t>
            </a:r>
            <a:r>
              <a:rPr lang="en-US" baseline="0" dirty="0" smtClean="0"/>
              <a:t> Hour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Your</a:t>
            </a:r>
            <a:r>
              <a:rPr lang="en-US" baseline="0" dirty="0" smtClean="0"/>
              <a:t> Passion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GH</a:t>
            </a:r>
            <a:r>
              <a:rPr lang="en-US" baseline="0" dirty="0" smtClean="0"/>
              <a:t> Planner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Journal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Presentation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8382000" y="152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5" action="ppaction://hlinksldjump"/>
          </p:cNvPr>
          <p:cNvSpPr/>
          <p:nvPr userDrawn="1"/>
        </p:nvSpPr>
        <p:spPr>
          <a:xfrm>
            <a:off x="8382000" y="2819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4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Click r:id="rId6" action="ppaction://hlinksldjump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6" y="88668"/>
            <a:ext cx="8619031" cy="6680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Genius</a:t>
            </a:r>
            <a:r>
              <a:rPr lang="en-US" baseline="0" dirty="0" smtClean="0"/>
              <a:t> Hour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Your</a:t>
            </a:r>
            <a:r>
              <a:rPr lang="en-US" baseline="0" dirty="0" smtClean="0"/>
              <a:t> Passion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GH</a:t>
            </a:r>
            <a:r>
              <a:rPr lang="en-US" baseline="0" dirty="0" smtClean="0"/>
              <a:t> Planner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Journal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Presentation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8382000" y="152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5" action="ppaction://hlinksldjump"/>
          </p:cNvPr>
          <p:cNvSpPr/>
          <p:nvPr userDrawn="1"/>
        </p:nvSpPr>
        <p:spPr>
          <a:xfrm>
            <a:off x="8382000" y="2819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4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Click r:id="rId6" action="ppaction://hlinksldjump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6" y="88668"/>
            <a:ext cx="8619031" cy="6680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Genius</a:t>
            </a:r>
            <a:r>
              <a:rPr lang="en-US" baseline="0" dirty="0" smtClean="0"/>
              <a:t> Hour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Your</a:t>
            </a:r>
            <a:r>
              <a:rPr lang="en-US" baseline="0" dirty="0" smtClean="0"/>
              <a:t> Passion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GH</a:t>
            </a:r>
            <a:r>
              <a:rPr lang="en-US" baseline="0" dirty="0" smtClean="0"/>
              <a:t> Planner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Journal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Presentation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8305800" y="152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5" action="ppaction://hlinksldjump"/>
          </p:cNvPr>
          <p:cNvSpPr/>
          <p:nvPr userDrawn="1"/>
        </p:nvSpPr>
        <p:spPr>
          <a:xfrm>
            <a:off x="8382000" y="2819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4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Click r:id="rId6" action="ppaction://hlinksldjump"/>
          </p:cNvPr>
          <p:cNvSpPr/>
          <p:nvPr userDrawn="1"/>
        </p:nvSpPr>
        <p:spPr>
          <a:xfrm>
            <a:off x="83058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" Target="../slides/slide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" Target="../slides/slide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slide" Target="../slides/slide1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" Target="../slides/slide8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hlinkClick r:id="rId19" action="ppaction://hlinksldjump"/>
          </p:cNvPr>
          <p:cNvSpPr/>
          <p:nvPr userDrawn="1"/>
        </p:nvSpPr>
        <p:spPr>
          <a:xfrm>
            <a:off x="8382000" y="97315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20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Click r:id="rId21" action="ppaction://hlinksldjump"/>
          </p:cNvPr>
          <p:cNvSpPr/>
          <p:nvPr userDrawn="1"/>
        </p:nvSpPr>
        <p:spPr>
          <a:xfrm>
            <a:off x="8382000" y="27813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rId20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rId22" action="ppaction://hlinksldjump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hlinkClick r:id="rId19" action="ppaction://hlinksldjump"/>
          </p:cNvPr>
          <p:cNvSpPr/>
          <p:nvPr userDrawn="1"/>
        </p:nvSpPr>
        <p:spPr>
          <a:xfrm>
            <a:off x="8382000" y="97315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hlinkClick r:id="rId19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hlinkClick r:id="rId20" action="ppaction://hlinksldjump"/>
          </p:cNvPr>
          <p:cNvSpPr/>
          <p:nvPr userDrawn="1"/>
        </p:nvSpPr>
        <p:spPr>
          <a:xfrm>
            <a:off x="8382000" y="27813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hlinkClick r:id="rId21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9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1828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685801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Sue Ellen Francisco"/>
                <a:cs typeface="Sue Ellen Francisco"/>
              </a:rPr>
              <a:t>The Genius Hour Journal</a:t>
            </a:r>
            <a:endParaRPr lang="en-US" sz="6000" b="1" dirty="0">
              <a:latin typeface="Sue Ellen Francisco"/>
              <a:cs typeface="Sue Ellen Francisc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2819401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Sue Ellen Francisco"/>
                <a:cs typeface="Sue Ellen Francisco"/>
              </a:rPr>
              <a:t>_____________</a:t>
            </a:r>
            <a:endParaRPr lang="en-US" sz="6000" dirty="0">
              <a:latin typeface="Sue Ellen Francisco"/>
              <a:cs typeface="Sue Ellen Francisco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Elbow Connector 5"/>
          <p:cNvCxnSpPr/>
          <p:nvPr/>
        </p:nvCxnSpPr>
        <p:spPr>
          <a:xfrm>
            <a:off x="3276600" y="3886200"/>
            <a:ext cx="2362200" cy="1143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1600200" y="3124200"/>
            <a:ext cx="2590800" cy="2514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5410200" y="1905000"/>
            <a:ext cx="2590800" cy="2743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752600" y="381001"/>
            <a:ext cx="609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Giving A Great Talk: Presentation Structure</a:t>
            </a:r>
            <a:endParaRPr lang="en-US" sz="3000" dirty="0">
              <a:solidFill>
                <a:schemeClr val="tx2"/>
              </a:solidFill>
              <a:latin typeface="Sue Ellen Francisco"/>
              <a:cs typeface="Sue Ellen Francisco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24000" y="2590800"/>
            <a:ext cx="2723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What You Made</a:t>
            </a:r>
            <a:endParaRPr lang="en-US" sz="1600" dirty="0">
              <a:solidFill>
                <a:schemeClr val="tx2"/>
              </a:solidFill>
              <a:latin typeface="Sue Ellen Francisco"/>
              <a:cs typeface="Sue Ellen Francisco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34000" y="4876800"/>
            <a:ext cx="27236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Rewards For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Learning/Making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55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Elbow Connector 5"/>
          <p:cNvCxnSpPr/>
          <p:nvPr/>
        </p:nvCxnSpPr>
        <p:spPr>
          <a:xfrm flipV="1">
            <a:off x="2209800" y="2514600"/>
            <a:ext cx="2895600" cy="1066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flipV="1">
            <a:off x="4724400" y="2514600"/>
            <a:ext cx="2438400" cy="990600"/>
          </a:xfrm>
          <a:prstGeom prst="bentConnector3">
            <a:avLst>
              <a:gd name="adj1" fmla="val 5293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6200000" flipH="1">
            <a:off x="6667500" y="3619500"/>
            <a:ext cx="1752600" cy="152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0800000" flipV="1">
            <a:off x="5486400" y="4953000"/>
            <a:ext cx="2133600" cy="1066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rot="10800000" flipV="1">
            <a:off x="2438400" y="4953000"/>
            <a:ext cx="2133600" cy="1066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1524000" y="3352800"/>
            <a:ext cx="14478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2971800" y="2209800"/>
            <a:ext cx="14478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4343400" y="3200400"/>
            <a:ext cx="14478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6400800" y="2209800"/>
            <a:ext cx="14478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6400800" y="4419600"/>
            <a:ext cx="14478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4038600" y="4800600"/>
            <a:ext cx="1676400" cy="1447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1524000" y="5715000"/>
            <a:ext cx="1447800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752600" y="381001"/>
            <a:ext cx="609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Giving A Great Talk: Presentation Structure</a:t>
            </a:r>
            <a:endParaRPr lang="en-US" sz="3000" dirty="0">
              <a:solidFill>
                <a:schemeClr val="tx2"/>
              </a:solidFill>
              <a:latin typeface="Sue Ellen Francisco"/>
              <a:cs typeface="Sue Ellen Francisco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4400" y="29718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The Problem </a:t>
            </a:r>
          </a:p>
          <a:p>
            <a:pPr algn="ctr"/>
            <a:endParaRPr lang="en-US" sz="1600" dirty="0" smtClean="0">
              <a:solidFill>
                <a:schemeClr val="tx2"/>
              </a:solidFill>
              <a:latin typeface="Sue Ellen Francisco"/>
              <a:cs typeface="Sue Ellen Francisco"/>
            </a:endParaRPr>
          </a:p>
          <a:p>
            <a:pPr algn="ctr"/>
            <a:endParaRPr lang="en-US" sz="1600" dirty="0" smtClean="0">
              <a:solidFill>
                <a:schemeClr val="tx2"/>
              </a:solidFill>
              <a:latin typeface="Sue Ellen Francisco"/>
              <a:cs typeface="Sue Ellen Francisco"/>
            </a:endParaRPr>
          </a:p>
          <a:p>
            <a:pPr algn="ctr"/>
            <a:endParaRPr lang="en-US" sz="1600" dirty="0">
              <a:solidFill>
                <a:schemeClr val="tx2"/>
              </a:solidFill>
              <a:latin typeface="Sue Ellen Francisco"/>
              <a:cs typeface="Sue Ellen Francisco"/>
            </a:endParaRPr>
          </a:p>
          <a:p>
            <a:pPr algn="ctr"/>
            <a:endParaRPr lang="en-US" sz="1600" dirty="0" smtClean="0">
              <a:solidFill>
                <a:schemeClr val="tx2"/>
              </a:solidFill>
              <a:latin typeface="Sue Ellen Francisco"/>
              <a:cs typeface="Sue Ellen Francisco"/>
            </a:endParaRP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(What you want to learn)</a:t>
            </a:r>
            <a:endParaRPr lang="en-US" sz="1600" dirty="0">
              <a:solidFill>
                <a:schemeClr val="tx2"/>
              </a:solidFill>
              <a:latin typeface="Sue Ellen Francisco"/>
              <a:cs typeface="Sue Ellen Francisco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76231" y="1819042"/>
            <a:ext cx="2981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The Solution: What Could Be?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726378" y="2878723"/>
            <a:ext cx="2723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 Learning Struggles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15000" y="1752600"/>
            <a:ext cx="2723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Learning Wins!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86399" y="4026069"/>
            <a:ext cx="2723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What You Made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652525" y="4153662"/>
            <a:ext cx="2723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Reward For Learning/Making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14400" y="5071031"/>
            <a:ext cx="2723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Reflection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What’s Next?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638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381001"/>
            <a:ext cx="609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What I Learned…</a:t>
            </a:r>
            <a:endParaRPr lang="en-US" sz="3000" dirty="0">
              <a:solidFill>
                <a:schemeClr val="tx2"/>
              </a:solidFill>
              <a:latin typeface="Sue Ellen Francisco"/>
              <a:cs typeface="Sue Ellen Francisc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143000"/>
            <a:ext cx="6553200" cy="1600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895600"/>
            <a:ext cx="6553200" cy="1676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4724400"/>
            <a:ext cx="6553200" cy="1752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1143000"/>
            <a:ext cx="655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What did I struggle with and how did I learn from it?</a:t>
            </a:r>
            <a:endParaRPr lang="en-US" sz="2000" dirty="0">
              <a:solidFill>
                <a:schemeClr val="tx2"/>
              </a:solidFill>
              <a:latin typeface="Sue Ellen Francisco"/>
              <a:cs typeface="Sue Ellen Francisc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2895600"/>
            <a:ext cx="655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What was the most exciting part of Genius Hour? Why?</a:t>
            </a:r>
            <a:endParaRPr lang="en-US" sz="2000" dirty="0">
              <a:solidFill>
                <a:schemeClr val="tx2"/>
              </a:solidFill>
              <a:latin typeface="Sue Ellen Francisco"/>
              <a:cs typeface="Sue Ellen Francisc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4724400"/>
            <a:ext cx="655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What do I want to learn/do/make/create next?</a:t>
            </a:r>
            <a:endParaRPr lang="en-US" sz="2000" dirty="0">
              <a:solidFill>
                <a:schemeClr val="tx2"/>
              </a:solidFill>
              <a:latin typeface="Sue Ellen Francisco"/>
              <a:cs typeface="Sue Ellen Francisc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8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457200"/>
            <a:ext cx="609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1F497D"/>
                </a:solidFill>
                <a:latin typeface="Sue Ellen Francisco"/>
                <a:cs typeface="Sue Ellen Francisco"/>
              </a:rPr>
              <a:t>An Overview:</a:t>
            </a:r>
          </a:p>
          <a:p>
            <a:pPr algn="ctr"/>
            <a:r>
              <a:rPr lang="en-US" sz="5000" dirty="0" smtClean="0">
                <a:solidFill>
                  <a:srgbClr val="1F497D"/>
                </a:solidFill>
                <a:latin typeface="Sue Ellen Francisco"/>
                <a:cs typeface="Sue Ellen Francisco"/>
              </a:rPr>
              <a:t>Genius Hour Project</a:t>
            </a:r>
            <a:endParaRPr lang="en-US" sz="5000" dirty="0">
              <a:solidFill>
                <a:srgbClr val="1F497D"/>
              </a:solidFill>
              <a:latin typeface="Sue Ellen Francisco"/>
              <a:cs typeface="Sue Ellen Francisc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04801"/>
            <a:ext cx="7010400" cy="6248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126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457201"/>
            <a:ext cx="609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1F497D"/>
                </a:solidFill>
                <a:latin typeface="Sue Ellen Francisco"/>
                <a:cs typeface="Sue Ellen Francisco"/>
              </a:rPr>
              <a:t>KWL Topic:_______________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505200" y="1752600"/>
            <a:ext cx="0" cy="419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43600" y="1752600"/>
            <a:ext cx="0" cy="419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66800" y="16002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F497D"/>
                </a:solidFill>
                <a:latin typeface="Sue Ellen Francisco"/>
                <a:cs typeface="Sue Ellen Francisco"/>
              </a:rPr>
              <a:t>What you KNOW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16002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F497D"/>
                </a:solidFill>
                <a:latin typeface="Sue Ellen Francisco"/>
                <a:cs typeface="Sue Ellen Francisco"/>
              </a:rPr>
              <a:t>What you WANT </a:t>
            </a:r>
          </a:p>
          <a:p>
            <a:pPr algn="ctr"/>
            <a:r>
              <a:rPr lang="en-US" sz="2000" dirty="0">
                <a:solidFill>
                  <a:srgbClr val="1F497D"/>
                </a:solidFill>
                <a:latin typeface="Sue Ellen Francisco"/>
                <a:cs typeface="Sue Ellen Francisco"/>
              </a:rPr>
              <a:t>to know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1200" y="16002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F497D"/>
                </a:solidFill>
                <a:latin typeface="Sue Ellen Francisco"/>
                <a:cs typeface="Sue Ellen Francisco"/>
              </a:rPr>
              <a:t>What you</a:t>
            </a:r>
          </a:p>
          <a:p>
            <a:pPr algn="ctr"/>
            <a:r>
              <a:rPr lang="en-US" sz="2000" dirty="0">
                <a:solidFill>
                  <a:srgbClr val="1F497D"/>
                </a:solidFill>
                <a:latin typeface="Sue Ellen Francisco"/>
                <a:cs typeface="Sue Ellen Francisco"/>
              </a:rPr>
              <a:t> LEARNED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089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457201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Shark Tank Pitch: Share With The Class</a:t>
            </a:r>
            <a:endParaRPr lang="en-US" sz="2400" dirty="0">
              <a:solidFill>
                <a:schemeClr val="tx2"/>
              </a:solidFill>
              <a:latin typeface="Sue Ellen Francisco"/>
              <a:cs typeface="Sue Ellen Francisc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1447800"/>
            <a:ext cx="2971800" cy="2209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14478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WHAT</a:t>
            </a:r>
            <a:endParaRPr lang="en-US" sz="2000" dirty="0">
              <a:solidFill>
                <a:schemeClr val="tx2"/>
              </a:solidFill>
              <a:latin typeface="Sue Ellen Francisco"/>
              <a:cs typeface="Sue Ellen Francisc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3962400"/>
            <a:ext cx="2971800" cy="2286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52600" y="39624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HOW</a:t>
            </a:r>
            <a:endParaRPr lang="en-US" sz="2000" dirty="0">
              <a:solidFill>
                <a:schemeClr val="tx2"/>
              </a:solidFill>
              <a:latin typeface="Sue Ellen Francisco"/>
              <a:cs typeface="Sue Ellen Francisco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53000" y="1447800"/>
            <a:ext cx="2971800" cy="2209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05400" y="14478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WHY</a:t>
            </a:r>
            <a:endParaRPr lang="en-US" sz="2000" dirty="0">
              <a:solidFill>
                <a:schemeClr val="tx2"/>
              </a:solidFill>
              <a:latin typeface="Sue Ellen Francisco"/>
              <a:cs typeface="Sue Ellen Francisco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3000" y="3962400"/>
            <a:ext cx="2971800" cy="228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05400" y="39624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SUCCESS</a:t>
            </a:r>
            <a:endParaRPr lang="en-US" sz="2000" dirty="0">
              <a:solidFill>
                <a:schemeClr val="tx2"/>
              </a:solidFill>
              <a:latin typeface="Sue Ellen Francisco"/>
              <a:cs typeface="Sue Ellen Francisco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1143000"/>
            <a:ext cx="3200400" cy="2971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1" y="1143000"/>
            <a:ext cx="2723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What did you learn?</a:t>
            </a:r>
            <a:endParaRPr lang="en-US" sz="2000" dirty="0">
              <a:solidFill>
                <a:schemeClr val="tx2"/>
              </a:solidFill>
              <a:latin typeface="Sue Ellen Francisco"/>
              <a:cs typeface="Sue Ellen Francisc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1143000"/>
            <a:ext cx="3200400" cy="2971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81600" y="11430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What did you make/create?</a:t>
            </a:r>
            <a:endParaRPr lang="en-US" sz="2000" dirty="0">
              <a:solidFill>
                <a:schemeClr val="tx2"/>
              </a:solidFill>
              <a:latin typeface="Sue Ellen Francisco"/>
              <a:cs typeface="Sue Ellen Francisc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4267200"/>
            <a:ext cx="2057400" cy="2209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4267200"/>
            <a:ext cx="2723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Epic Failures </a:t>
            </a:r>
            <a:r>
              <a:rPr lang="en-US" sz="1600" dirty="0" smtClean="0">
                <a:solidFill>
                  <a:schemeClr val="tx2"/>
                </a:solidFill>
                <a:latin typeface="Sue Ellen Francisco"/>
                <a:cs typeface="Sue Ellen Francisco"/>
                <a:sym typeface="Wingdings"/>
              </a:rPr>
              <a:t></a:t>
            </a:r>
            <a:endParaRPr lang="en-US" sz="1600" dirty="0">
              <a:solidFill>
                <a:schemeClr val="tx2"/>
              </a:solidFill>
              <a:latin typeface="Sue Ellen Francisco"/>
              <a:cs typeface="Sue Ellen Francisc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4267200"/>
            <a:ext cx="2133600" cy="2209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38601" y="4267200"/>
            <a:ext cx="1669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Goal For Next Time</a:t>
            </a:r>
            <a:endParaRPr lang="en-US" sz="1600" dirty="0">
              <a:solidFill>
                <a:schemeClr val="tx2"/>
              </a:solidFill>
              <a:latin typeface="Sue Ellen Francisco"/>
              <a:cs typeface="Sue Ellen Francisco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4267200"/>
            <a:ext cx="2057400" cy="2209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91201" y="4267200"/>
            <a:ext cx="2660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Did you accomplish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Last week’s goal?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Why/why not?</a:t>
            </a:r>
            <a:endParaRPr lang="en-US" sz="1600" dirty="0">
              <a:solidFill>
                <a:schemeClr val="tx2"/>
              </a:solidFill>
              <a:latin typeface="Sue Ellen Francisco"/>
              <a:cs typeface="Sue Ellen Francisc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381000"/>
            <a:ext cx="609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Genius Hour Double-Entry Journal</a:t>
            </a:r>
            <a:endParaRPr lang="en-US" sz="3000" dirty="0">
              <a:solidFill>
                <a:schemeClr val="tx2"/>
              </a:solidFill>
              <a:latin typeface="Sue Ellen Francisco"/>
              <a:cs typeface="Sue Ellen Francisco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1143000"/>
            <a:ext cx="3200400" cy="2971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1" y="1143000"/>
            <a:ext cx="2723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What did you learn?</a:t>
            </a:r>
            <a:endParaRPr lang="en-US" sz="2000" dirty="0">
              <a:solidFill>
                <a:schemeClr val="tx2"/>
              </a:solidFill>
              <a:latin typeface="Sue Ellen Francisco"/>
              <a:cs typeface="Sue Ellen Francisc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1143000"/>
            <a:ext cx="3200400" cy="2971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81600" y="11430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What did you make/create?</a:t>
            </a:r>
            <a:endParaRPr lang="en-US" sz="2000" dirty="0">
              <a:solidFill>
                <a:schemeClr val="tx2"/>
              </a:solidFill>
              <a:latin typeface="Sue Ellen Francisco"/>
              <a:cs typeface="Sue Ellen Francisc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4267200"/>
            <a:ext cx="2057400" cy="2209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4267200"/>
            <a:ext cx="2723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Epic Failures </a:t>
            </a:r>
            <a:r>
              <a:rPr lang="en-US" sz="1600" dirty="0" smtClean="0">
                <a:solidFill>
                  <a:schemeClr val="tx2"/>
                </a:solidFill>
                <a:latin typeface="Sue Ellen Francisco"/>
                <a:cs typeface="Sue Ellen Francisco"/>
                <a:sym typeface="Wingdings"/>
              </a:rPr>
              <a:t></a:t>
            </a:r>
            <a:endParaRPr lang="en-US" sz="1600" dirty="0">
              <a:solidFill>
                <a:schemeClr val="tx2"/>
              </a:solidFill>
              <a:latin typeface="Sue Ellen Francisco"/>
              <a:cs typeface="Sue Ellen Francisc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4267200"/>
            <a:ext cx="2133600" cy="2209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38601" y="4267200"/>
            <a:ext cx="1669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Goal For Next Time</a:t>
            </a:r>
            <a:endParaRPr lang="en-US" sz="1600" dirty="0">
              <a:solidFill>
                <a:schemeClr val="tx2"/>
              </a:solidFill>
              <a:latin typeface="Sue Ellen Francisco"/>
              <a:cs typeface="Sue Ellen Francisco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4267200"/>
            <a:ext cx="2057400" cy="2209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91201" y="4267200"/>
            <a:ext cx="2660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Did you accomplish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Last week’s goal?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Why/why not?</a:t>
            </a:r>
            <a:endParaRPr lang="en-US" sz="1600" dirty="0">
              <a:solidFill>
                <a:schemeClr val="tx2"/>
              </a:solidFill>
              <a:latin typeface="Sue Ellen Francisco"/>
              <a:cs typeface="Sue Ellen Francisc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381000"/>
            <a:ext cx="609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Genius Hour Double-Entry Journal</a:t>
            </a:r>
            <a:endParaRPr lang="en-US" sz="3000" dirty="0">
              <a:solidFill>
                <a:schemeClr val="tx2"/>
              </a:solidFill>
              <a:latin typeface="Sue Ellen Francisco"/>
              <a:cs typeface="Sue Ellen Francisc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80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381001"/>
            <a:ext cx="609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Progress Meter: How Many Hours At Each Step</a:t>
            </a:r>
            <a:endParaRPr lang="en-US" sz="3000" dirty="0">
              <a:solidFill>
                <a:schemeClr val="tx2"/>
              </a:solidFill>
              <a:latin typeface="Sue Ellen Francisco"/>
              <a:cs typeface="Sue Ellen Francisco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44109227"/>
              </p:ext>
            </p:extLst>
          </p:nvPr>
        </p:nvGraphicFramePr>
        <p:xfrm>
          <a:off x="1524000" y="1219200"/>
          <a:ext cx="6629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307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Elbow Connector 5"/>
          <p:cNvCxnSpPr/>
          <p:nvPr/>
        </p:nvCxnSpPr>
        <p:spPr>
          <a:xfrm>
            <a:off x="3276600" y="3886200"/>
            <a:ext cx="2362200" cy="1143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1600200" y="3124200"/>
            <a:ext cx="2590800" cy="2514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5410200" y="1905000"/>
            <a:ext cx="2590800" cy="2743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752600" y="381001"/>
            <a:ext cx="609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Giving A Great Talk: Presentation Structure</a:t>
            </a:r>
            <a:endParaRPr lang="en-US" sz="3000" dirty="0">
              <a:solidFill>
                <a:schemeClr val="tx2"/>
              </a:solidFill>
              <a:latin typeface="Sue Ellen Francisco"/>
              <a:cs typeface="Sue Ellen Francisco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24000" y="2362200"/>
            <a:ext cx="27236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The Problem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(What you want to learn)</a:t>
            </a:r>
            <a:endParaRPr lang="en-US" sz="1600" dirty="0">
              <a:solidFill>
                <a:schemeClr val="tx2"/>
              </a:solidFill>
              <a:latin typeface="Sue Ellen Francisco"/>
              <a:cs typeface="Sue Ellen Francisco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34000" y="4876800"/>
            <a:ext cx="2723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The Solution: What Could Be?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Elbow Connector 5"/>
          <p:cNvCxnSpPr/>
          <p:nvPr/>
        </p:nvCxnSpPr>
        <p:spPr>
          <a:xfrm>
            <a:off x="3276600" y="3886200"/>
            <a:ext cx="2362200" cy="1143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1600200" y="3124200"/>
            <a:ext cx="2590800" cy="2514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5410200" y="1905000"/>
            <a:ext cx="2590800" cy="2743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752600" y="381001"/>
            <a:ext cx="609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Giving A Great Talk: Presentation Structure</a:t>
            </a:r>
            <a:endParaRPr lang="en-US" sz="3000" dirty="0">
              <a:solidFill>
                <a:schemeClr val="tx2"/>
              </a:solidFill>
              <a:latin typeface="Sue Ellen Francisco"/>
              <a:cs typeface="Sue Ellen Francisco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24000" y="2590800"/>
            <a:ext cx="2723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Learning Struggles</a:t>
            </a:r>
            <a:endParaRPr lang="en-US" sz="1600" dirty="0">
              <a:solidFill>
                <a:schemeClr val="tx2"/>
              </a:solidFill>
              <a:latin typeface="Sue Ellen Francisco"/>
              <a:cs typeface="Sue Ellen Francisco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34000" y="4876800"/>
            <a:ext cx="2723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ue Ellen Francisco"/>
                <a:cs typeface="Sue Ellen Francisco"/>
              </a:rPr>
              <a:t>Learning Wins!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051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4051216-125a-446b-a9ab-04c44458809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4596c36-5072-4341-8cee-0ad52595205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4596c36-5072-4341-8cee-0ad52595205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4596c36-5072-4341-8cee-0ad5259520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38670bd-4dff-4bcf-b189-bb98788067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e06089a-6ff0-43b1-825f-d48f5aa9c8c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1411550-a9b9-4056-98f3-816969c4a5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093926c-1cb4-4d43-ae94-b0fa33f914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093926c-1cb4-4d43-ae94-b0fa33f9148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093926c-1cb4-4d43-ae94-b0fa33f914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4596c36-5072-4341-8cee-0ad52595205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4596c36-5072-4341-8cee-0ad52595205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15122</TotalTime>
  <Words>240</Words>
  <Application>Microsoft Office PowerPoint</Application>
  <PresentationFormat>On-screen Show (4:3)</PresentationFormat>
  <Paragraphs>68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Sue Ellen Francisco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</dc:creator>
  <cp:lastModifiedBy>BORRALL,MICHAEL</cp:lastModifiedBy>
  <cp:revision>48</cp:revision>
  <dcterms:created xsi:type="dcterms:W3CDTF">2008-12-18T05:11:03Z</dcterms:created>
  <dcterms:modified xsi:type="dcterms:W3CDTF">2018-02-22T19:02:51Z</dcterms:modified>
</cp:coreProperties>
</file>